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3"/>
  </p:notesMasterIdLst>
  <p:sldIdLst>
    <p:sldId id="256" r:id="rId2"/>
    <p:sldId id="298" r:id="rId3"/>
    <p:sldId id="258" r:id="rId4"/>
    <p:sldId id="260" r:id="rId5"/>
    <p:sldId id="262" r:id="rId6"/>
    <p:sldId id="261" r:id="rId7"/>
    <p:sldId id="264" r:id="rId8"/>
    <p:sldId id="266" r:id="rId9"/>
    <p:sldId id="267" r:id="rId10"/>
    <p:sldId id="268" r:id="rId11"/>
    <p:sldId id="269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00FF"/>
    <a:srgbClr val="003300"/>
    <a:srgbClr val="FF0066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792" y="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BE8435-370C-464D-940C-21B4114864CE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F999EAE-FB6B-44C0-B3D0-2609B6FBA5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593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048000" y="3124200"/>
            <a:ext cx="82296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048000" y="5003322"/>
            <a:ext cx="82296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3828" y="1110597"/>
            <a:ext cx="2286000" cy="508000"/>
          </a:xfrm>
        </p:spPr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5959" y="4117661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1215180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746176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2218944" y="5788152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2540000" y="4495800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767392" y="4928702"/>
            <a:ext cx="812800" cy="517524"/>
          </a:xfrm>
        </p:spPr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40"/>
            <a:ext cx="22352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99568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0" y="2895600"/>
            <a:ext cx="82296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48000" y="5010150"/>
            <a:ext cx="82296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10732008" y="1106932"/>
            <a:ext cx="2286000" cy="508000"/>
          </a:xfrm>
        </p:spPr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10046208" y="4114800"/>
            <a:ext cx="3657600" cy="512064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508000" y="0"/>
            <a:ext cx="8128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68448" y="0"/>
            <a:ext cx="139552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320800" y="0"/>
            <a:ext cx="242496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521760" y="0"/>
            <a:ext cx="30704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4179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12192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138816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2302187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422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625600" y="0"/>
            <a:ext cx="1016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812800" y="3429000"/>
            <a:ext cx="17272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766272" y="4866752"/>
            <a:ext cx="855232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454773" y="5500632"/>
            <a:ext cx="18288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2218944" y="5791200"/>
            <a:ext cx="36576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2505387" y="4479888"/>
            <a:ext cx="48768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12130592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787488" y="4928702"/>
            <a:ext cx="812800" cy="517524"/>
          </a:xfrm>
        </p:spPr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5693664" y="1600200"/>
            <a:ext cx="48768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0584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5829300" y="2362200"/>
            <a:ext cx="48768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6096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5791200" y="1569720"/>
            <a:ext cx="48768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47360" y="3124200"/>
            <a:ext cx="6309360" cy="6096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083040" y="274320"/>
            <a:ext cx="2036064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406400" y="274320"/>
            <a:ext cx="75184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5518404" y="3124200"/>
            <a:ext cx="6309360" cy="6096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82296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021064" y="264795"/>
            <a:ext cx="2032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83312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256395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1684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99568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10454640" y="1017843"/>
            <a:ext cx="2011680" cy="512064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39EC605B-AC4E-4F3D-AE55-EB89451CA463}" type="datetimeFigureOut">
              <a:rPr lang="ru-RU" smtClean="0"/>
              <a:pPr/>
              <a:t>14.01.2022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9853648" y="3676280"/>
            <a:ext cx="3200400" cy="48768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016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19888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11785600" y="0"/>
            <a:ext cx="4064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18872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10875264" y="5715000"/>
            <a:ext cx="73152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838688" y="5734050"/>
            <a:ext cx="8128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6BD003AA-56D6-4A8F-91E8-38C4741FA59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224645" y="0"/>
            <a:ext cx="9144000" cy="594911"/>
          </a:xfrm>
        </p:spPr>
        <p:txBody>
          <a:bodyPr>
            <a:normAutofit/>
          </a:bodyPr>
          <a:lstStyle/>
          <a:p>
            <a:pPr algn="ctr"/>
            <a:endParaRPr lang="ru-RU" sz="2800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5828" y="1568775"/>
            <a:ext cx="9322130" cy="2044758"/>
          </a:xfrm>
        </p:spPr>
        <p:txBody>
          <a:bodyPr>
            <a:noAutofit/>
          </a:bodyPr>
          <a:lstStyle/>
          <a:p>
            <a:pPr algn="ctr"/>
            <a:r>
              <a:rPr lang="ru-RU" sz="4400" i="1" dirty="0">
                <a:solidFill>
                  <a:schemeClr val="accent3">
                    <a:lumMod val="75000"/>
                  </a:schemeClr>
                </a:solidFill>
              </a:rPr>
              <a:t>Активные формы работы с детьми по воспитанию правильного произношения</a:t>
            </a:r>
          </a:p>
          <a:p>
            <a:pPr algn="ctr"/>
            <a:endParaRPr lang="ru-RU" sz="4400" dirty="0"/>
          </a:p>
          <a:p>
            <a:pPr algn="ctr"/>
            <a:endParaRPr lang="ru-RU" sz="4400" dirty="0"/>
          </a:p>
          <a:p>
            <a:pPr algn="ctr"/>
            <a:endParaRPr lang="ru-RU" sz="4400" dirty="0"/>
          </a:p>
          <a:p>
            <a:pPr algn="ctr"/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20038821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EF51062-D806-4660-9721-384680E94E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27368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37561" y="0"/>
            <a:ext cx="9956800" cy="672029"/>
          </a:xfrm>
        </p:spPr>
        <p:txBody>
          <a:bodyPr>
            <a:noAutofit/>
          </a:bodyPr>
          <a:lstStyle/>
          <a:p>
            <a:pPr algn="ctr"/>
            <a:endParaRPr lang="ru-RU" sz="4000" b="1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38977" y="920576"/>
            <a:ext cx="11270254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sz="2800" b="1" dirty="0">
              <a:solidFill>
                <a:schemeClr val="accent1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712BF7F-6C72-4CD4-A7D7-5AE5F6BD60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354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AC653C6-E121-4397-B3A7-D74E3A95F2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9536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495C9BB-115F-49F2-9C25-CEB69F49E3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1684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A195971-8385-4E60-A630-963670099B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957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CustomShape 1"/>
          <p:cNvSpPr/>
          <p:nvPr/>
        </p:nvSpPr>
        <p:spPr>
          <a:xfrm>
            <a:off x="4262792" y="4210229"/>
            <a:ext cx="8228880" cy="1142280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B42E79-F462-4C91-8364-11CF4A715B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53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885" y="-145566"/>
            <a:ext cx="10515600" cy="1020209"/>
          </a:xfrm>
        </p:spPr>
        <p:txBody>
          <a:bodyPr>
            <a:normAutofit/>
          </a:bodyPr>
          <a:lstStyle/>
          <a:p>
            <a:pPr algn="ctr"/>
            <a:endParaRPr lang="ru-RU" sz="4400" u="sng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" t="-2025" r="48735" b="61645"/>
          <a:stretch/>
        </p:blipFill>
        <p:spPr>
          <a:xfrm>
            <a:off x="9051861" y="2220686"/>
            <a:ext cx="2075220" cy="154379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D3A348F-7FBE-4CA8-B6AC-E2CE9D11801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36"/>
            <a:ext cx="12192000" cy="6326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35209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92A2B7BE-2448-4715-8EEE-15B4E8BC07D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342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BEBED44-5A2F-4489-A27E-B526135B46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9327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B761A11-CC6C-47AE-B8DA-EB20A4A73D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827996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851</TotalTime>
  <Words>9</Words>
  <Application>Microsoft Office PowerPoint</Application>
  <PresentationFormat>Широкоэкранный</PresentationFormat>
  <Paragraphs>6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Times New Roman</vt:lpstr>
      <vt:lpstr>Wingdings</vt:lpstr>
      <vt:lpstr>Wingdings 2</vt:lpstr>
      <vt:lpstr>Эркер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№10 «Солнышко» г. Железногорск</dc:title>
  <dc:creator>Microsoft</dc:creator>
  <cp:lastModifiedBy>DS5</cp:lastModifiedBy>
  <cp:revision>85</cp:revision>
  <dcterms:created xsi:type="dcterms:W3CDTF">2016-12-07T14:45:21Z</dcterms:created>
  <dcterms:modified xsi:type="dcterms:W3CDTF">2022-01-14T06:38:54Z</dcterms:modified>
</cp:coreProperties>
</file>