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5" r:id="rId10"/>
    <p:sldId id="267" r:id="rId11"/>
    <p:sldId id="268" r:id="rId12"/>
    <p:sldId id="269" r:id="rId13"/>
    <p:sldId id="26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15513-F8D0-43EE-85AB-E0898DCABEEB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CB413B3-18A4-4D81-9414-21615E9F30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15513-F8D0-43EE-85AB-E0898DCABEEB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413B3-18A4-4D81-9414-21615E9F3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6CB413B3-18A4-4D81-9414-21615E9F30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15513-F8D0-43EE-85AB-E0898DCABEEB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15513-F8D0-43EE-85AB-E0898DCABEEB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6CB413B3-18A4-4D81-9414-21615E9F30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15513-F8D0-43EE-85AB-E0898DCABEEB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CB413B3-18A4-4D81-9414-21615E9F30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5D15513-F8D0-43EE-85AB-E0898DCABEEB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413B3-18A4-4D81-9414-21615E9F30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15513-F8D0-43EE-85AB-E0898DCABEEB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6CB413B3-18A4-4D81-9414-21615E9F30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15513-F8D0-43EE-85AB-E0898DCABEEB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6CB413B3-18A4-4D81-9414-21615E9F3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15513-F8D0-43EE-85AB-E0898DCABEEB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B413B3-18A4-4D81-9414-21615E9F3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CB413B3-18A4-4D81-9414-21615E9F30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15513-F8D0-43EE-85AB-E0898DCABEEB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6CB413B3-18A4-4D81-9414-21615E9F30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5D15513-F8D0-43EE-85AB-E0898DCABEEB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5D15513-F8D0-43EE-85AB-E0898DCABEEB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CB413B3-18A4-4D81-9414-21615E9F30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5301208"/>
            <a:ext cx="7776864" cy="1320552"/>
          </a:xfrm>
        </p:spPr>
        <p:txBody>
          <a:bodyPr>
            <a:normAutofit fontScale="92500"/>
          </a:bodyPr>
          <a:lstStyle/>
          <a:p>
            <a:pPr lvl="0">
              <a:buClrTx/>
              <a:buSzTx/>
              <a:defRPr/>
            </a:pPr>
            <a:r>
              <a:rPr lang="ru-RU" b="0" cap="none" spc="0" dirty="0" smtClean="0">
                <a:solidFill>
                  <a:schemeClr val="tx1"/>
                </a:solidFill>
              </a:rPr>
              <a:t>МБДОУ   « Детский сад №12 компенсирующего вида </a:t>
            </a:r>
            <a:r>
              <a:rPr lang="ru-RU" sz="2000" b="0" cap="none" spc="0" dirty="0" smtClean="0">
                <a:solidFill>
                  <a:schemeClr val="tx1"/>
                </a:solidFill>
              </a:rPr>
              <a:t>» </a:t>
            </a:r>
            <a:endParaRPr lang="ru-RU" b="0" cap="none" spc="0" dirty="0" smtClean="0">
              <a:solidFill>
                <a:schemeClr val="tx1"/>
              </a:solidFill>
            </a:endParaRPr>
          </a:p>
          <a:p>
            <a:pPr lvl="0">
              <a:buClrTx/>
              <a:buSzTx/>
              <a:defRPr/>
            </a:pPr>
            <a:r>
              <a:rPr lang="ru-RU" b="0" cap="none" spc="0" dirty="0" smtClean="0">
                <a:solidFill>
                  <a:schemeClr val="tx1"/>
                </a:solidFill>
              </a:rPr>
              <a:t>г.Гатчина</a:t>
            </a:r>
          </a:p>
          <a:p>
            <a:pPr lvl="0" algn="l">
              <a:buClrTx/>
              <a:buSzTx/>
              <a:defRPr/>
            </a:pPr>
            <a:r>
              <a:rPr lang="ru-RU" b="0" cap="none" spc="0" dirty="0" smtClean="0">
                <a:solidFill>
                  <a:schemeClr val="tx1"/>
                </a:solidFill>
              </a:rPr>
              <a:t>Презентацию подготовила учитель-дефектолог: </a:t>
            </a:r>
            <a:r>
              <a:rPr lang="ru-RU" b="0" cap="none" spc="0" dirty="0" smtClean="0">
                <a:solidFill>
                  <a:schemeClr val="tx1"/>
                </a:solidFill>
              </a:rPr>
              <a:t>Савельева Виктория Викторовна</a:t>
            </a:r>
            <a:endParaRPr lang="ru-RU" b="0" cap="none" spc="0" dirty="0" smtClean="0">
              <a:solidFill>
                <a:schemeClr val="tx1"/>
              </a:solidFill>
            </a:endParaRPr>
          </a:p>
          <a:p>
            <a:pPr lvl="0">
              <a:buClrTx/>
              <a:buSzTx/>
              <a:defRPr/>
            </a:pPr>
            <a:r>
              <a:rPr lang="ru-RU" b="0" cap="none" spc="0" dirty="0" smtClean="0">
                <a:solidFill>
                  <a:schemeClr val="tx1"/>
                </a:solidFill>
              </a:rPr>
              <a:t>2022г.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1800" b="1" dirty="0">
                <a:solidFill>
                  <a:srgbClr val="C00000"/>
                </a:solidFill>
              </a:rPr>
              <a:t>Консультация на тему: «Развитие познавательных способностей у детей старшего дошкольного возраста посредством инновационных игровых технологий»</a:t>
            </a:r>
            <a:r>
              <a:rPr lang="ru-RU" sz="1800" dirty="0">
                <a:solidFill>
                  <a:srgbClr val="C00000"/>
                </a:solidFill>
              </a:rPr>
              <a:t/>
            </a:r>
            <a:br>
              <a:rPr lang="ru-RU" sz="1800" dirty="0">
                <a:solidFill>
                  <a:srgbClr val="C00000"/>
                </a:solidFill>
              </a:rPr>
            </a:br>
            <a:endParaRPr lang="ru-RU" sz="1800" dirty="0">
              <a:solidFill>
                <a:srgbClr val="C00000"/>
              </a:solidFill>
            </a:endParaRPr>
          </a:p>
        </p:txBody>
      </p:sp>
      <p:pic>
        <p:nvPicPr>
          <p:cNvPr id="4" name="Picture 4" descr="https://i.ytimg.com/vi/KTj-n13FVL4/maxresdefault.jpg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736" y="1772816"/>
            <a:ext cx="4752528" cy="356191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323528" y="117213"/>
            <a:ext cx="7164288" cy="181588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Информационно-коммуникационные технологии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Мир, в котором развивается современный ребенок, коренным образом отличается от мира, в котором выросли его родители. Это предъявляет качественно новые требования к дошкольному воспитанию как первому звену непрерывного образования: образования с использованием современных информационных технологий (компьютер, интерактивная доска, планшет и др.).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6" descr="C:\Users\USER\Desktop\ФОТО Сказка\20210118_10071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860032" y="2204864"/>
            <a:ext cx="3480387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4" descr="C:\Users\USER\Desktop\ФОТО Сказка\IMG-20210205-WA000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3568" y="2204864"/>
            <a:ext cx="3613076" cy="3300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-91509"/>
            <a:ext cx="9144000" cy="33239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Личностно — ориентированная технология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Личностно-ориентированные технологии ставят в центр всей системы дошкольного образования личность ребенка, обеспечение комфортных условий в семье и дошкольном учреждении, бесконфликтных и безопасных условий ее развития, реализация имеющихся природных потенциалов.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Личностно-ориентированная технология реализуется в развивающей среде, отвечающей требованиям содержания новых образовательных программ.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рамках личностно-ориентированных технологий самостоятельными направлениями выделяются: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Гуманно-личностные технологии, отличающиеся своей гуманистической сущностью психолого-терапевтической направленностью на оказание помощи ребенку с ослабленным здоровьем, в период адаптации к условиям дошкольного учреждения.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Технология сотрудничества реализует принцип демократизации дошкольного образования, равенство в отношениях педагога с ребенком, партнерство в системе взаимоотношений «Взрослый — ребенок». Педагог и дети создают условия развивающей среды, изготавливают пособия, игрушки, подарки к праздникам. Совместно определяют разнообразную творческую деятельность (игры, труд, концерты, праздники, развлечения).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C:\Users\USER\Desktop\Работа\20181214_143105-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64088" y="3356992"/>
            <a:ext cx="2662808" cy="2887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6" name="Picture 2" descr="C:\Users\USER\Desktop\Работа\20210412_110820.jpg"/>
          <p:cNvPicPr>
            <a:picLocks noChangeAspect="1" noChangeArrowheads="1"/>
          </p:cNvPicPr>
          <p:nvPr/>
        </p:nvPicPr>
        <p:blipFill>
          <a:blip r:embed="rId3" cstate="print"/>
          <a:srcRect t="29117"/>
          <a:stretch>
            <a:fillRect/>
          </a:stretch>
        </p:blipFill>
        <p:spPr bwMode="auto">
          <a:xfrm>
            <a:off x="899592" y="3573016"/>
            <a:ext cx="3759793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79512" y="-31739"/>
            <a:ext cx="7164288" cy="30469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Игровая технология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Строится как целостное образование, охватывающее определенную часть учебного процесса и объединенное общим содержанием, сюжетом, персонажем.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нее включаются последовательно: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• игры и упражнения, формирующие умение выделять основные, характерные признаки предметов, сравнивать, сопоставлять их;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• группы игр на обобщение предметов по определенным признакам;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• группы игр, в процессе которых у дошкольников развивается умение отличать реальные явления от нереальных;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• группы игр, воспитывающих умение владеть собой, быстроту реакции на слово, фонематический слух, смекалку и др.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C:\Users\USER\Desktop\Работа\20201116_09471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932040" y="2996952"/>
            <a:ext cx="2016224" cy="2688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9" descr="C:\Users\USER\Desktop\ФОТО Сказка\20210129_10082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483768" y="3429000"/>
            <a:ext cx="2520280" cy="3006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C:\Users\USER\Desktop\Работа\20200226_09314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79512" y="3068960"/>
            <a:ext cx="2495179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C:\Users\USER\Desktop\ФОТО Сказка\20201126_105040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020272" y="3501008"/>
            <a:ext cx="1806033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67544" y="458958"/>
            <a:ext cx="7236296" cy="181588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Составление игровых технологий из отдельных игр и элементов — забота каждого воспитателя.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Новые педагогические технологии гарантируют достижения дошкольника и в дальнейшем гарантируют их успешное обучение в школе.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59632" y="2996952"/>
            <a:ext cx="49552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Спасибо за внимание!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5733256"/>
            <a:ext cx="5431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Фотографии использовались из личного архива.</a:t>
            </a:r>
            <a:endParaRPr lang="ru-RU" dirty="0"/>
          </a:p>
        </p:txBody>
      </p:sp>
      <p:pic>
        <p:nvPicPr>
          <p:cNvPr id="10" name="Picture 4" descr="https://i.ytimg.com/vi/KTj-n13FVL4/maxresdefault.jpg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15742" y="1772816"/>
            <a:ext cx="2928258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rused.ru/moucdt/wp-content/uploads/sites/133/2020/11/d8ef0f2fbb38a47e2b6b5d2aaa24314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67544" y="517903"/>
            <a:ext cx="8064896" cy="1631216"/>
          </a:xfrm>
          <a:prstGeom prst="rect">
            <a:avLst/>
          </a:prstGeom>
          <a:ln>
            <a:solidFill>
              <a:srgbClr val="FF0000"/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современном этапе развития России происходят изменения в образовательных процессах: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7584" y="2708920"/>
            <a:ext cx="2952328" cy="30243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92080" y="2708920"/>
            <a:ext cx="2952328" cy="30243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187624" y="2924944"/>
            <a:ext cx="206997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содержание образования усложняется, акцентируя внимание педагогов дошкольного образования на развитие творческих и интеллектуальных способностей детей, коррекции эмоционально-волевой и двигательной сфер;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580112" y="2996952"/>
            <a:ext cx="20882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смену традиционным методам приходят активные методы обучения и воспитания, направленные на активизацию познавательного развития ребенка.  </a:t>
            </a: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2195736" y="1916832"/>
            <a:ext cx="360040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6372200" y="1916832"/>
            <a:ext cx="360040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620688"/>
            <a:ext cx="6984776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 соответствии с Федеральными государственными стандартами к структуре общеобразовательной программы дошкольного воспитания образовательная область «Познавательное развитие» предполагает: 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2276872"/>
            <a:ext cx="2232248" cy="35283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 flipH="1">
            <a:off x="7884368" y="5661248"/>
            <a:ext cx="360040" cy="1166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012160" y="2276872"/>
            <a:ext cx="2376264" cy="35283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347864" y="2204864"/>
            <a:ext cx="2376264" cy="3600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55576" y="2814317"/>
            <a:ext cx="2232248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развитие  познавательных интересов, любознательности и познавательной мотивации, интереса к учебной деятельности и желания учиться;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707904" y="2276872"/>
            <a:ext cx="1728192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формирование познавательных действий, развитие воображения, внимания, памяти, наблюдательности, умения анализировать, устанавливать причинно-следственные связи, формулировать выводы;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 rot="10800000" flipV="1">
            <a:off x="6372200" y="2636912"/>
            <a:ext cx="1872208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формирование первичных представлений об окружающем мире,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формирование элементарных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естественно-научных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представлений.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899592" y="620688"/>
            <a:ext cx="7776864" cy="2592288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043608" y="1216496"/>
            <a:ext cx="756084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сновные закономерности развития познавательных способностей дошкольника и выяснили, что познавательные (когнитивные) способности включают в себя: сенсорные, интеллектуальные и творческие.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5" name="AutoShape 3" descr="https://educator.by/upload/392/course/10393/aa0ab0f7a28d07e5c6b49f05c8aa882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7" name="AutoShape 5" descr="https://ds05.infourok.ru/uploads/ex/0c0d/0002a41c-2dcfe90f/hello_html_m7c9a73d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9" name="Picture 7" descr="http://worldluxrealty.com/sites/default/files/user_images/1508210645_The%20development%20of%20the%20child%20in%201%20year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47664" y="2348880"/>
            <a:ext cx="6743634" cy="42279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467544" y="476672"/>
            <a:ext cx="7992888" cy="30469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Сенсорные способности тесно связаны с восприятием ребенка предметов и их качеств, они составляют основу умственного развития.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Восприятие - первая ступень познания мира; на основе его образов строятся память, мышление и воображение.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Интеллектуальные способности обеспечивают легкое и продуктивное овладение знаниями, сущностью предметов и явлений окружающего мира.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Творческие способности связаны с воображением и позволяют ребенку найти оригинальные способы средства решения задач, придумать сказку или историю, создать замысел игры (сюжет) и замысел рисования, лепки и др.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1" name="Picture 3" descr="https://st4.depositphotos.com/2419757/21832/v/950/depositphotos_218329000-stock-illustration-playful-children-with-toys-vector.jpg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3768" y="2924944"/>
            <a:ext cx="6821257" cy="45030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 descr="https://ds05.infourok.ru/uploads/ex/0c0d/0002a41c-2dcfe90f/hello_html_m7c9a73d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323528" y="260648"/>
            <a:ext cx="7236296" cy="1754326"/>
          </a:xfrm>
          <a:prstGeom prst="rect">
            <a:avLst/>
          </a:prstGeom>
          <a:ln>
            <a:solidFill>
              <a:srgbClr val="00B050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Познавательные способности обеспечивают ребенку познание предметов и явлений окружающего мира, и они тесно связаны с познавательными процессами.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 последнее десятилетие для развития дошкольного образования характерны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инновационные процессы. 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259632" y="2780928"/>
            <a:ext cx="7632848" cy="2800767"/>
          </a:xfrm>
          <a:prstGeom prst="rect">
            <a:avLst/>
          </a:prstGeom>
          <a:ln>
            <a:solidFill>
              <a:srgbClr val="92D050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Причины появления инноваций в дошкольном образовании: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научные исследования;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социокультурная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среда — потребность дошкольных образовательных учреждений в новых педагогических системах;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творческая вариативность педагогов;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заинтересованность родителей в достижении положительной динамики в развитии детей.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Таким образом, основная задача педагогов дошкольного учреждения – выбрать методы и формы организации работы с детьми, инновационные педагогические технологии, которые оптимально соответствуют поставленной цели развития личности.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187624" y="692696"/>
            <a:ext cx="6912768" cy="47705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40425" algn="r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 числу современных образовательных технологий можно отнести: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40425" algn="r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здоровьесберегающие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технологии;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40425" algn="r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технологии проектной деятельности;	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40425" algn="r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технология исследовательской деятельности;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40425" algn="r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информационно-коммуникационные технологии;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40425" algn="r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личностно-ориентированные технологии;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40425" algn="r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технология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портфолио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дошкольника и воспитателя;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40425" algn="r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игровая технология и др.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323528" y="178768"/>
            <a:ext cx="7524328" cy="25545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Технологии проектной деятельности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Цель: Развитие и обогащение социально-личностного опыта посредством включения детей в сферу межличностного взаимодействия.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Технология исследовательской деятельности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Цель исследовательской деятельности в детском саду — сформировать у дошкольников основные ключевые компетенции, способность к исследовательскому типу мышления.  При организации работы над творческим проектом воспитанникам предлагается проблемная задача, которую можно решить, что-то исследуя или проводя эксперименты.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 descr="C:\Users\USER\Desktop\Работа\20180222_094938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84168" y="4132564"/>
            <a:ext cx="3059832" cy="2176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7" descr="C:\Users\USER\Desktop\Работа\20190410_10231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780928"/>
            <a:ext cx="3081771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79" name="Picture 3" descr="C:\Users\USER\Desktop\Работа\20211126_113316.jpg"/>
          <p:cNvPicPr>
            <a:picLocks noChangeAspect="1" noChangeArrowheads="1"/>
          </p:cNvPicPr>
          <p:nvPr/>
        </p:nvPicPr>
        <p:blipFill>
          <a:blip r:embed="rId4" cstate="print"/>
          <a:srcRect l="24699" t="26301" r="10238"/>
          <a:stretch>
            <a:fillRect/>
          </a:stretch>
        </p:blipFill>
        <p:spPr bwMode="auto">
          <a:xfrm rot="5400000">
            <a:off x="3052685" y="3364139"/>
            <a:ext cx="2966622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USER\Desktop\ФОТО Сказка\20201120_092339.jpg"/>
          <p:cNvPicPr>
            <a:picLocks noChangeAspect="1" noChangeArrowheads="1"/>
          </p:cNvPicPr>
          <p:nvPr/>
        </p:nvPicPr>
        <p:blipFill>
          <a:blip r:embed="rId2" cstate="print"/>
          <a:srcRect l="13785" t="51118"/>
          <a:stretch>
            <a:fillRect/>
          </a:stretch>
        </p:blipFill>
        <p:spPr bwMode="auto">
          <a:xfrm>
            <a:off x="4211960" y="2996952"/>
            <a:ext cx="4355976" cy="3292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23528" y="404664"/>
            <a:ext cx="6300192" cy="280076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1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Здоровьесберегающие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педагогические технологии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Здоровьесберегающие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педагогические технологии включают все аспекты воздействия педагога на здоровье ребенка на разных уровнях — информационном, психологическом, биоэнергетическом.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Целью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здоровьесберегающих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технологий является обеспечение ребенку возможности сохранения здоровья, формирование у него необходимых знаний, умений, навыков по здоровому образу жизни.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современных условиях развитие человека невозможно без построения системы формирования его здоровья.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67</TotalTime>
  <Words>630</Words>
  <Application>Microsoft Office PowerPoint</Application>
  <PresentationFormat>Экран (4:3)</PresentationFormat>
  <Paragraphs>68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Georgia</vt:lpstr>
      <vt:lpstr>Times New Roman</vt:lpstr>
      <vt:lpstr>Wingdings</vt:lpstr>
      <vt:lpstr>Wingdings 2</vt:lpstr>
      <vt:lpstr>Официальная</vt:lpstr>
      <vt:lpstr>Консультация на тему: «Развитие познавательных способностей у детей старшего дошкольного возраста посредством инновационных игровых технологий»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на тему: «Развитие познавательных способностей у детей старшего дошкольного возраста посредством инновационных игровых технологий»</dc:title>
  <dc:creator>USER</dc:creator>
  <cp:lastModifiedBy>рима</cp:lastModifiedBy>
  <cp:revision>9</cp:revision>
  <dcterms:created xsi:type="dcterms:W3CDTF">2022-01-13T16:52:40Z</dcterms:created>
  <dcterms:modified xsi:type="dcterms:W3CDTF">2022-01-31T14:01:36Z</dcterms:modified>
</cp:coreProperties>
</file>