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FACA6-812A-49A1-ABF3-9F910B8B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C9B346-8CFE-41EB-8AB5-373448F11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7D6761-F4F8-4703-B731-D4262B5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5626A3-7318-4363-84EF-D560CE2E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D253C7-98F6-4FA9-9F4E-413F17F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A03CE-0F89-4E01-9B8D-695111C2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775033-6716-468F-AF5C-6C15F3D04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3C6DEA-8029-453D-B740-29D8A44A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AEEFA7-3FB0-4A37-9EBA-C4B659C0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9B80E0-6747-4902-8AA2-413AF2C6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88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56DEF9C-D5EE-4F77-9075-52A937066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EECE58-29CA-4CF7-906C-605A591F8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9A7C82-5ED8-4937-B05F-59B3F6BC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5C3354-7DA0-4985-80DD-32C584A9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87A2DA-CAB4-41A3-972C-F36A9259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27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DEC508-C311-40E4-8F52-8D7A35B4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5285B8-1C4F-410F-B156-D6200F064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376C7D-0A35-45AE-98C9-1BD00862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41A1FE-3206-4B3B-8E95-2D4CD311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EDBE9C-D52C-441E-8BE7-E41CFB12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69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DBF7DF-F1C7-4559-817D-541F3777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A63581-F07E-4C49-8F80-7E3CF4A9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A04936-D415-4EE3-98DC-A934C90F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FBE7DC-4153-421A-BF33-223EBBD0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9D3845-E248-4FB5-A2FC-C0C8DA54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93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4FCA4-EA47-4A09-9774-2E7C303C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208846-0368-47E4-B2EC-38474BDA5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D13649-2071-4246-95CB-0A34AA0A6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B346FF-8B65-44F6-B252-FD5410BE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6B1144-4A12-4783-9D11-6825D4E4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792BE7-B8EE-43F4-B994-CB9D37A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0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E91B4-158E-4EAE-AF3F-A83ADC70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85C936-67B2-49AF-B5B2-9CC0131D5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F67366-7B32-4252-9F3D-6CF2856E1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21F3469-D44B-4D50-A028-C97C5AD5E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1D6647D-6786-4CFC-A3FC-2A5311B43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178E0D-58D3-46B9-9562-447D685D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03F05DC-C28B-4FB4-A105-8CB951E3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C69AD8-A854-40FC-8E62-0BADB817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1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E4F4A1-FF72-4E19-9155-2D64D02F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52B6C0-1386-4F69-9554-CDADDB76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1689F3-9CEB-479C-B510-2CEDA369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3C7424-DE48-44E3-B736-2EE84102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20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409809-B88C-41F3-8C8B-8584250A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AB24E9-3F67-4B80-AC08-911B063F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E5115DE-DB8E-475B-A619-249C1484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15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3D6A2B-D43D-4FF6-9F29-4FF7F2D5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FC7444-0F9B-447E-8CD8-5E731529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B93B72-C84F-48D5-82DE-EE6C08532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660E74-C76B-46F8-8B00-5BC6E769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54799C-F402-4185-B108-35896F58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5A3215-8E5E-4DEE-9C34-6A33F1E3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5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78E18-7CAF-4B16-BBE0-A0A9D7D8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85275B8-28CE-4B69-9396-CFEB58B11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8A81F1-6F71-48BD-9753-325130E6F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862C59-47CB-412F-9142-1975CD4B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5C94E8-090B-4AFA-AFF1-81943188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A6525A-3891-4B8D-8EC8-7B8DAB60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44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475A7D-318E-4927-8406-0C6C9E5A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1215B6-740B-457D-A386-FAA06FDC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5AC620-7B8A-4C75-A858-5550B06BF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DBCB-C035-451C-AB03-50453C20A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9CDB32-8955-4C56-B993-594F8D4B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6FBDD2-58CA-41CA-97C0-DA73FCC3F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B720-A08E-4734-9934-704770526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3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145" y="5011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МБДОУ  «Детский сад  №12 компенсирующего вида»</a:t>
            </a:r>
          </a:p>
          <a:p>
            <a:pPr algn="ctr"/>
            <a:r>
              <a:rPr lang="ru-RU" dirty="0" smtClean="0"/>
              <a:t>Г. Гатчина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198" y="2302318"/>
            <a:ext cx="897774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ЗНАКОМСТВО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 ЗВУКАМИ </a:t>
            </a:r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r>
              <a:rPr lang="ru-RU" sz="8800" b="1" dirty="0" smtClean="0">
                <a:latin typeface="Comic Sans MS" pitchFamily="66" charset="0"/>
              </a:rPr>
              <a:t> </a:t>
            </a:r>
            <a:r>
              <a:rPr lang="ru-RU" sz="4800" b="1" dirty="0" smtClean="0"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</a:t>
            </a:r>
            <a:r>
              <a:rPr lang="ru-RU" sz="4800" b="1" dirty="0" smtClean="0">
                <a:latin typeface="Comic Sans MS" pitchFamily="66" charset="0"/>
              </a:rPr>
              <a:t>  </a:t>
            </a: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НЬ</a:t>
            </a:r>
            <a:endParaRPr lang="ru-RU" sz="8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9102" y="5752006"/>
            <a:ext cx="506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Подготовила: учитель-дефектолог Савельева В. 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C22C59-8250-4663-B54C-E82070FA5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978" y="4374882"/>
            <a:ext cx="3472461" cy="25507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24AB14-BA6A-4F96-9F1B-5FBF0CD32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3213" y="4374882"/>
            <a:ext cx="3472461" cy="25507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08FA2-5160-4698-BF8C-5DA590192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-76" r="11810" b="76"/>
          <a:stretch/>
        </p:blipFill>
        <p:spPr>
          <a:xfrm>
            <a:off x="1641874" y="3160216"/>
            <a:ext cx="1581151" cy="1940239"/>
          </a:xfrm>
          <a:prstGeom prst="rect">
            <a:avLst/>
          </a:prstGeom>
        </p:spPr>
      </p:pic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40B904FC-0EB7-4EED-A873-78E9759E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997" y="3067638"/>
            <a:ext cx="1068488" cy="19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2B6B1F-BF0C-4CA1-8ABD-DF16A93A13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2" r="17815"/>
          <a:stretch/>
        </p:blipFill>
        <p:spPr>
          <a:xfrm>
            <a:off x="6721805" y="3067638"/>
            <a:ext cx="1594443" cy="2257188"/>
          </a:xfrm>
          <a:prstGeom prst="rect">
            <a:avLst/>
          </a:prstGeom>
        </p:spPr>
      </p:pic>
      <p:pic>
        <p:nvPicPr>
          <p:cNvPr id="7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0DC612AA-ED0C-463B-B5CF-19DD62F0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5413" y="3362703"/>
            <a:ext cx="1535264" cy="15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836D8EAA-B470-474A-A14F-DE32AF07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2428">
            <a:off x="4856966" y="-341922"/>
            <a:ext cx="2713100" cy="36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6A2065-A110-46B6-AACA-889D69E1E3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2323140" y="2718102"/>
            <a:ext cx="566729" cy="6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8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2E56066-B011-44E7-8623-2148B15C8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483" y="4307230"/>
            <a:ext cx="3472461" cy="25507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2FAA64-3AB7-4E3A-8B54-65D12A330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384" y="4374882"/>
            <a:ext cx="3472461" cy="25507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DBB8078-D107-4D06-8230-EC22AD984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-76" r="11810" b="76"/>
          <a:stretch/>
        </p:blipFill>
        <p:spPr>
          <a:xfrm>
            <a:off x="1132821" y="3073474"/>
            <a:ext cx="1581151" cy="1940239"/>
          </a:xfrm>
          <a:prstGeom prst="rect">
            <a:avLst/>
          </a:prstGeom>
        </p:spPr>
      </p:pic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F56EF5D5-F2C9-472C-B795-2B9632601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634" y="2972388"/>
            <a:ext cx="1068488" cy="19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A6C82E-0CEE-4B73-BD3E-50EE78DA09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2" r="17815"/>
          <a:stretch/>
        </p:blipFill>
        <p:spPr>
          <a:xfrm>
            <a:off x="6188405" y="3178636"/>
            <a:ext cx="1594443" cy="2257188"/>
          </a:xfrm>
          <a:prstGeom prst="rect">
            <a:avLst/>
          </a:prstGeom>
        </p:spPr>
      </p:pic>
      <p:pic>
        <p:nvPicPr>
          <p:cNvPr id="7" name="Picture 2" descr="it's clo! the game on Twitter: &quot;Солист группы System Of A Down Серж Танкян  попросил всех неравнодушных выложить к себе красный квадрат с хэштэгом  #PeaceForArmenians в знак солидарности. Армения и Арцах находятся">
            <a:extLst>
              <a:ext uri="{FF2B5EF4-FFF2-40B4-BE49-F238E27FC236}">
                <a16:creationId xmlns:a16="http://schemas.microsoft.com/office/drawing/2014/main" xmlns="" id="{ECF478BE-E3F8-4D59-B46A-34AFDDBF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635" y="3651936"/>
            <a:ext cx="2104653" cy="10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EF7ED0E-51E1-4B10-8E7E-DE1EFA47A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9"/>
          <a:stretch/>
        </p:blipFill>
        <p:spPr bwMode="auto">
          <a:xfrm>
            <a:off x="1781666" y="0"/>
            <a:ext cx="8902044" cy="30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06C936-D8B8-4611-9FB0-8BC4E9444C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1674250" y="2651000"/>
            <a:ext cx="565124" cy="6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87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689" y="2537752"/>
            <a:ext cx="46137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Comic Sans MS" pitchFamily="66" charset="0"/>
              </a:rPr>
              <a:t>К</a:t>
            </a:r>
            <a:r>
              <a:rPr lang="ru-RU" sz="9600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sz="9600" dirty="0" smtClean="0">
                <a:solidFill>
                  <a:srgbClr val="0070C0"/>
                </a:solidFill>
                <a:latin typeface="Comic Sans MS" pitchFamily="66" charset="0"/>
              </a:rPr>
              <a:t>Н</a:t>
            </a:r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Е</a:t>
            </a:r>
            <a:r>
              <a:rPr lang="ru-RU" sz="9600" dirty="0" smtClean="0">
                <a:solidFill>
                  <a:srgbClr val="00B050"/>
                </a:solidFill>
                <a:latin typeface="Comic Sans MS" pitchFamily="66" charset="0"/>
              </a:rPr>
              <a:t>Ц</a:t>
            </a:r>
            <a:endParaRPr lang="ru-RU" sz="96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268FD4-3B47-4F82-9CE8-33464691F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6" t="23560" r="8291" b="29062"/>
          <a:stretch/>
        </p:blipFill>
        <p:spPr>
          <a:xfrm>
            <a:off x="329571" y="423620"/>
            <a:ext cx="1763389" cy="1068544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дание, строительный материал, кирпич, сладос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BD4E329A-97F9-43C2-84F9-2D2D86B80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93" y="2882576"/>
            <a:ext cx="1763389" cy="17633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1474E8-9C42-410C-88F0-EB45C708B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5" y="4951856"/>
            <a:ext cx="1482524" cy="1482524"/>
          </a:xfrm>
          <a:prstGeom prst="rect">
            <a:avLst/>
          </a:prstGeom>
        </p:spPr>
      </p:pic>
      <p:pic>
        <p:nvPicPr>
          <p:cNvPr id="9" name="Рисунок 8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D7FB192-3AEF-490F-B85E-C2C842491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5490" y="881652"/>
            <a:ext cx="4791747" cy="48114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32529D-2540-4E0B-BC3A-52A0E25AD1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599153" y="1492164"/>
            <a:ext cx="1142141" cy="1299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812ECF7-2432-4194-92BF-E4C24B1EF4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5919656" y="193085"/>
            <a:ext cx="1142141" cy="12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83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A655123-C52E-4BB6-8DE3-2BB16CBE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4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lumMod val="5000"/>
                <a:lumOff val="95000"/>
              </a:schemeClr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849562-379B-41BF-824F-991316E79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0" y="575542"/>
            <a:ext cx="2299447" cy="178845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043C724-7A53-4069-A8D9-35100C34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877" y="870424"/>
            <a:ext cx="1929973" cy="119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4825C0-59BB-44D1-A7E3-C6C6336A4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177" y="600315"/>
            <a:ext cx="1944108" cy="168568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349B11F4-5D2B-47DC-8B7C-2F3A3F25A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1975" y="497540"/>
            <a:ext cx="3645872" cy="1944465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A7B6651B-6845-49D9-9807-BC2E63AFE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4470917"/>
              </p:ext>
            </p:extLst>
          </p:nvPr>
        </p:nvGraphicFramePr>
        <p:xfrm>
          <a:off x="836280" y="2675466"/>
          <a:ext cx="1981197" cy="75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399">
                  <a:extLst>
                    <a:ext uri="{9D8B030D-6E8A-4147-A177-3AD203B41FA5}">
                      <a16:colId xmlns:a16="http://schemas.microsoft.com/office/drawing/2014/main" xmlns="" val="1860235995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716800865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xmlns="" val="2655621488"/>
                    </a:ext>
                  </a:extLst>
                </a:gridCol>
              </a:tblGrid>
              <a:tr h="7535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9794014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B811BCE-9E1A-49E9-9E38-A65CE43CA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376568"/>
              </p:ext>
            </p:extLst>
          </p:nvPr>
        </p:nvGraphicFramePr>
        <p:xfrm>
          <a:off x="3598903" y="2675466"/>
          <a:ext cx="2090697" cy="75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899">
                  <a:extLst>
                    <a:ext uri="{9D8B030D-6E8A-4147-A177-3AD203B41FA5}">
                      <a16:colId xmlns:a16="http://schemas.microsoft.com/office/drawing/2014/main" xmlns="" val="31149440"/>
                    </a:ext>
                  </a:extLst>
                </a:gridCol>
                <a:gridCol w="696899">
                  <a:extLst>
                    <a:ext uri="{9D8B030D-6E8A-4147-A177-3AD203B41FA5}">
                      <a16:colId xmlns:a16="http://schemas.microsoft.com/office/drawing/2014/main" xmlns="" val="3473008841"/>
                    </a:ext>
                  </a:extLst>
                </a:gridCol>
                <a:gridCol w="696899">
                  <a:extLst>
                    <a:ext uri="{9D8B030D-6E8A-4147-A177-3AD203B41FA5}">
                      <a16:colId xmlns:a16="http://schemas.microsoft.com/office/drawing/2014/main" xmlns="" val="442977596"/>
                    </a:ext>
                  </a:extLst>
                </a:gridCol>
              </a:tblGrid>
              <a:tr h="7535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6828039"/>
                  </a:ext>
                </a:extLst>
              </a:tr>
            </a:tbl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3D468A3C-EC0A-4740-94EB-31CB4B8D2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647681"/>
              </p:ext>
            </p:extLst>
          </p:nvPr>
        </p:nvGraphicFramePr>
        <p:xfrm>
          <a:off x="6197600" y="2660226"/>
          <a:ext cx="2265678" cy="78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xmlns="" val="2432695192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xmlns="" val="665485029"/>
                    </a:ext>
                  </a:extLst>
                </a:gridCol>
                <a:gridCol w="755226">
                  <a:extLst>
                    <a:ext uri="{9D8B030D-6E8A-4147-A177-3AD203B41FA5}">
                      <a16:colId xmlns:a16="http://schemas.microsoft.com/office/drawing/2014/main" xmlns="" val="3881950869"/>
                    </a:ext>
                  </a:extLst>
                </a:gridCol>
              </a:tblGrid>
              <a:tr h="7840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0230545"/>
                  </a:ext>
                </a:extLst>
              </a:tr>
            </a:tbl>
          </a:graphicData>
        </a:graphic>
      </p:graphicFrame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0F22A0A0-43E8-4731-95CA-6BBFEB6BB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13380"/>
              </p:ext>
            </p:extLst>
          </p:nvPr>
        </p:nvGraphicFramePr>
        <p:xfrm>
          <a:off x="9069723" y="2675466"/>
          <a:ext cx="2387598" cy="75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866">
                  <a:extLst>
                    <a:ext uri="{9D8B030D-6E8A-4147-A177-3AD203B41FA5}">
                      <a16:colId xmlns:a16="http://schemas.microsoft.com/office/drawing/2014/main" xmlns="" val="3063645970"/>
                    </a:ext>
                  </a:extLst>
                </a:gridCol>
                <a:gridCol w="795866">
                  <a:extLst>
                    <a:ext uri="{9D8B030D-6E8A-4147-A177-3AD203B41FA5}">
                      <a16:colId xmlns:a16="http://schemas.microsoft.com/office/drawing/2014/main" xmlns="" val="1263025364"/>
                    </a:ext>
                  </a:extLst>
                </a:gridCol>
                <a:gridCol w="795866">
                  <a:extLst>
                    <a:ext uri="{9D8B030D-6E8A-4147-A177-3AD203B41FA5}">
                      <a16:colId xmlns:a16="http://schemas.microsoft.com/office/drawing/2014/main" xmlns="" val="3930368359"/>
                    </a:ext>
                  </a:extLst>
                </a:gridCol>
              </a:tblGrid>
              <a:tr h="7535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3336134"/>
                  </a:ext>
                </a:extLst>
              </a:tr>
            </a:tbl>
          </a:graphicData>
        </a:graphic>
      </p:graphicFrame>
      <p:pic>
        <p:nvPicPr>
          <p:cNvPr id="19" name="Рисунок 18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C319FFF-A447-448C-AF15-DBBBC52EC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246" y="2442005"/>
            <a:ext cx="1063264" cy="106764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2954FDE-0269-4682-AB20-59C44EE53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79" y="2442005"/>
            <a:ext cx="1063264" cy="106764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F494E75-78D1-49B7-A2B6-B7041738B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568" y="2442640"/>
            <a:ext cx="1063264" cy="106764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E0CED34-AEE9-4D25-8B26-D13B60C05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6300" y="2442005"/>
            <a:ext cx="1063264" cy="10676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FCE920-5707-45F1-92A9-E01B50A48B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1662243" y="2261951"/>
            <a:ext cx="329269" cy="3745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1E9A86F-0D34-4A09-A726-3D7B4CA53F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5183949" y="2224088"/>
            <a:ext cx="342416" cy="3894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235AB8A-712E-46A1-A99F-1794F07090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7174218" y="2215799"/>
            <a:ext cx="390737" cy="4444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18F6F0C-1934-477E-8384-1FBF69A701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9272058" y="2171992"/>
            <a:ext cx="371748" cy="4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7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FC2B40D-454E-4192-9234-2A2C8592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669" y="2153910"/>
            <a:ext cx="3472461" cy="25507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06BD50-BCC2-4134-AF85-3A005D78D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6897" y="2203224"/>
            <a:ext cx="3472461" cy="25507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099F8A-827E-4617-94CB-AFE3E0DBF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564" y="2153615"/>
            <a:ext cx="3472461" cy="2550770"/>
          </a:xfrm>
          <a:prstGeom prst="rect">
            <a:avLst/>
          </a:prstGeom>
        </p:spPr>
      </p:pic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ED457F2C-EE83-4B2A-9180-6D3369C2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79" y="1494027"/>
            <a:ext cx="1403425" cy="14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24868BEE-927D-43B9-A65D-A526D7DF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791" y="1827501"/>
            <a:ext cx="962024" cy="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1FC8E966-F267-46E1-AD21-7EE8C91EC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603" y="1372136"/>
            <a:ext cx="962025" cy="15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884927-47A3-43F0-AD87-7020D40A5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772" y="963298"/>
            <a:ext cx="2067715" cy="2076225"/>
          </a:xfrm>
          <a:prstGeom prst="rect">
            <a:avLst/>
          </a:prstGeom>
        </p:spPr>
      </p:pic>
      <p:pic>
        <p:nvPicPr>
          <p:cNvPr id="9" name="Рисунок 8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8B727D-D444-4658-BAC7-85E525299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142" y="935011"/>
            <a:ext cx="2067715" cy="207622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87FC1D6-0BB8-41D4-8F65-3AA54E1BF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2813" y="935010"/>
            <a:ext cx="2067715" cy="2076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2D72A1B-07BD-464E-9417-446A80595F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2125898" y="633640"/>
            <a:ext cx="483462" cy="5498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69B2F90-BDB4-4226-B181-DDB8C548B5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5888560" y="559535"/>
            <a:ext cx="564019" cy="6415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CF77309-3F75-4EFC-AD7C-CF77713D48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10180949" y="590725"/>
            <a:ext cx="558925" cy="6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87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4A6BD9-547D-4C91-AF54-6D4BDDA5B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46" y="2481433"/>
            <a:ext cx="3472461" cy="25507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902A35-0BA6-49D5-BC76-BAF66CA7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457" y="2369673"/>
            <a:ext cx="3472461" cy="25507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F8AEB5-524A-44C5-BAA9-D3854AF0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177" y="2284504"/>
            <a:ext cx="3472461" cy="255077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1ACBC83-62F0-4943-9CF2-0FC2E799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084" y="1064898"/>
            <a:ext cx="2067715" cy="2076225"/>
          </a:xfrm>
          <a:prstGeom prst="rect">
            <a:avLst/>
          </a:prstGeom>
        </p:spPr>
      </p:pic>
      <p:pic>
        <p:nvPicPr>
          <p:cNvPr id="6" name="Рисунок 5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4B6B694-0CB7-4FC5-9356-BA21290CB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0772" y="963297"/>
            <a:ext cx="2067715" cy="2076225"/>
          </a:xfrm>
          <a:prstGeom prst="rect">
            <a:avLst/>
          </a:prstGeom>
        </p:spPr>
      </p:pic>
      <p:pic>
        <p:nvPicPr>
          <p:cNvPr id="7" name="Рисунок 6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E91D39B-E27A-4EBC-8562-34CD54398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7772" y="963297"/>
            <a:ext cx="2067715" cy="2076225"/>
          </a:xfrm>
          <a:prstGeom prst="rect">
            <a:avLst/>
          </a:prstGeom>
        </p:spPr>
      </p:pic>
      <p:pic>
        <p:nvPicPr>
          <p:cNvPr id="8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EB91C9E3-54C3-47DF-8C98-992159B89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51" y="2034579"/>
            <a:ext cx="1672976" cy="8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t's clo! the game on Twitter: &quot;Солист группы System Of A Down Серж Танкян  попросил всех неравнодушных выложить к себе красный квадрат с хэштэгом  #PeaceForArmenians в знак солидарности. Армения и Арцах находятся">
            <a:extLst>
              <a:ext uri="{FF2B5EF4-FFF2-40B4-BE49-F238E27FC236}">
                <a16:creationId xmlns:a16="http://schemas.microsoft.com/office/drawing/2014/main" xmlns="" id="{C23C0798-0CFD-4235-9592-F3FBBA79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058" y="2034579"/>
            <a:ext cx="1447430" cy="7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D0C8ABBC-B0D8-4FD0-808E-1E39BF936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01"/>
          <a:stretch/>
        </p:blipFill>
        <p:spPr bwMode="auto">
          <a:xfrm>
            <a:off x="8090909" y="1983606"/>
            <a:ext cx="1495424" cy="7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A420BE-B9E5-47B7-8C42-5C4F34C30B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9971293" y="655815"/>
            <a:ext cx="540671" cy="6149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49037CE-7AB7-48A7-9FFE-ADC83F0C40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2301725" y="590353"/>
            <a:ext cx="626431" cy="7125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4D2C4DC-5047-49B3-902E-EE8CFF455B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6096000" y="615142"/>
            <a:ext cx="626431" cy="7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78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CD19911-6B22-4D5A-AC11-6F3388488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-76" r="11810" b="76"/>
          <a:stretch/>
        </p:blipFill>
        <p:spPr>
          <a:xfrm>
            <a:off x="76200" y="776255"/>
            <a:ext cx="3920988" cy="4811466"/>
          </a:xfrm>
          <a:prstGeom prst="rect">
            <a:avLst/>
          </a:prstGeom>
        </p:spPr>
      </p:pic>
      <p:pic>
        <p:nvPicPr>
          <p:cNvPr id="3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CB18ACB6-CC56-4F93-84FD-CB57F82D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9419" y="-1"/>
            <a:ext cx="1552511" cy="15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938A4E86-D650-4049-897B-3E2F20EE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1066" y="1637001"/>
            <a:ext cx="962024" cy="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E78DB69F-074E-463B-8F84-76C3B9FC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1066" y="2683515"/>
            <a:ext cx="962025" cy="15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52440F9E-882E-466E-B177-6DB23BD9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61065" y="4096165"/>
            <a:ext cx="962025" cy="15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t's clo! the game on Twitter: &quot;Солист группы System Of A Down Серж Танкян  попросил всех неравнодушных выложить к себе красный квадрат с хэштэгом  #PeaceForArmenians в знак солидарности. Армения и Арцах находятся">
            <a:extLst>
              <a:ext uri="{FF2B5EF4-FFF2-40B4-BE49-F238E27FC236}">
                <a16:creationId xmlns:a16="http://schemas.microsoft.com/office/drawing/2014/main" xmlns="" id="{5050B3EE-63C9-42AD-B0B5-9D171B74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683" y="5777904"/>
            <a:ext cx="1447430" cy="7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28F5567F-9C12-4CFA-B992-96D1AECE25DC}"/>
              </a:ext>
            </a:extLst>
          </p:cNvPr>
          <p:cNvCxnSpPr>
            <a:cxnSpLocks/>
          </p:cNvCxnSpPr>
          <p:nvPr/>
        </p:nvCxnSpPr>
        <p:spPr>
          <a:xfrm flipV="1">
            <a:off x="4171950" y="1029810"/>
            <a:ext cx="5078582" cy="226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A9A1626-5FDE-4DDB-9121-EF1869C92B73}"/>
              </a:ext>
            </a:extLst>
          </p:cNvPr>
          <p:cNvCxnSpPr>
            <a:cxnSpLocks/>
          </p:cNvCxnSpPr>
          <p:nvPr/>
        </p:nvCxnSpPr>
        <p:spPr>
          <a:xfrm flipV="1">
            <a:off x="4149012" y="2118013"/>
            <a:ext cx="5305706" cy="11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F89E86B0-0956-4731-B389-433D1431A23C}"/>
              </a:ext>
            </a:extLst>
          </p:cNvPr>
          <p:cNvCxnSpPr>
            <a:cxnSpLocks/>
          </p:cNvCxnSpPr>
          <p:nvPr/>
        </p:nvCxnSpPr>
        <p:spPr>
          <a:xfrm flipV="1">
            <a:off x="4171950" y="3295650"/>
            <a:ext cx="5207469" cy="35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3659ACB-82F5-41BE-B9EE-032D70A67AA3}"/>
              </a:ext>
            </a:extLst>
          </p:cNvPr>
          <p:cNvCxnSpPr>
            <a:cxnSpLocks/>
          </p:cNvCxnSpPr>
          <p:nvPr/>
        </p:nvCxnSpPr>
        <p:spPr>
          <a:xfrm>
            <a:off x="4171950" y="3331295"/>
            <a:ext cx="5078582" cy="133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27D04D53-5ACB-40FE-A823-602DC2BEC795}"/>
              </a:ext>
            </a:extLst>
          </p:cNvPr>
          <p:cNvCxnSpPr>
            <a:cxnSpLocks/>
          </p:cNvCxnSpPr>
          <p:nvPr/>
        </p:nvCxnSpPr>
        <p:spPr>
          <a:xfrm>
            <a:off x="4171950" y="3313472"/>
            <a:ext cx="5230407" cy="2696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49D4934-0053-4AEB-BF4A-63CD44341E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1799327" y="0"/>
            <a:ext cx="1142141" cy="12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46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4E44BBC-479F-47D2-B35F-CC3D26DF6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-76" r="11810" b="76"/>
          <a:stretch/>
        </p:blipFill>
        <p:spPr>
          <a:xfrm>
            <a:off x="2244439" y="292593"/>
            <a:ext cx="2527652" cy="3101696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AC472BF-65ED-4FB0-9B98-46C41C947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46383"/>
              </p:ext>
            </p:extLst>
          </p:nvPr>
        </p:nvGraphicFramePr>
        <p:xfrm>
          <a:off x="514905" y="3764706"/>
          <a:ext cx="3972264" cy="153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264">
                  <a:extLst>
                    <a:ext uri="{9D8B030D-6E8A-4147-A177-3AD203B41FA5}">
                      <a16:colId xmlns:a16="http://schemas.microsoft.com/office/drawing/2014/main" xmlns="" val="547051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773422053"/>
                    </a:ext>
                  </a:extLst>
                </a:gridCol>
              </a:tblGrid>
              <a:tr h="1535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196913"/>
                  </a:ext>
                </a:extLst>
              </a:tr>
            </a:tbl>
          </a:graphicData>
        </a:graphic>
      </p:graphicFrame>
      <p:pic>
        <p:nvPicPr>
          <p:cNvPr id="5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9F22A1A3-2114-4039-BE9C-DE2C0129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962" y="3761436"/>
            <a:ext cx="1535264" cy="15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02DECC-F7A0-4C59-A8B4-1313A0A2B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25" y="3784017"/>
            <a:ext cx="1448253" cy="1448253"/>
          </a:xfrm>
          <a:prstGeom prst="rect">
            <a:avLst/>
          </a:prstGeom>
        </p:spPr>
      </p:pic>
      <p:pic>
        <p:nvPicPr>
          <p:cNvPr id="7" name="Рисунок 6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EEBD7A8-7FE8-43F6-BBDA-BE54A2C4F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-76" r="11810" b="76"/>
          <a:stretch/>
        </p:blipFill>
        <p:spPr>
          <a:xfrm>
            <a:off x="6251092" y="327304"/>
            <a:ext cx="2527652" cy="3101696"/>
          </a:xfrm>
          <a:prstGeom prst="rect">
            <a:avLst/>
          </a:prstGeom>
        </p:spPr>
      </p:pic>
      <p:pic>
        <p:nvPicPr>
          <p:cNvPr id="8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03936390-66A5-4CDD-B0CA-62B993AE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9368" y="955101"/>
            <a:ext cx="1350632" cy="21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A3FD280A-6CE8-401B-9D5D-E9F04384B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791" y="2025832"/>
            <a:ext cx="962024" cy="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2CAFEA2C-D5DF-4299-8776-F6B1A769D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8575141"/>
              </p:ext>
            </p:extLst>
          </p:nvPr>
        </p:nvGraphicFramePr>
        <p:xfrm>
          <a:off x="6096000" y="3761436"/>
          <a:ext cx="4064000" cy="153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7462576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822236907"/>
                    </a:ext>
                  </a:extLst>
                </a:gridCol>
              </a:tblGrid>
              <a:tr h="1535264">
                <a:tc>
                  <a:txBody>
                    <a:bodyPr/>
                    <a:lstStyle/>
                    <a:p>
                      <a:endParaRPr lang="ru-RU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144491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0CA8D02-8910-40EF-B95C-C87712AC7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889" y="3803538"/>
            <a:ext cx="1448253" cy="1448253"/>
          </a:xfrm>
          <a:prstGeom prst="rect">
            <a:avLst/>
          </a:prstGeom>
        </p:spPr>
      </p:pic>
      <p:pic>
        <p:nvPicPr>
          <p:cNvPr id="12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4852A33D-FE21-4CDB-95A0-5B3AED2B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76" y="3716527"/>
            <a:ext cx="1535264" cy="15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D4AD53-0830-4EB9-8E47-FB0DEEBBB7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7297992" y="39777"/>
            <a:ext cx="604436" cy="6874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F47AF71-A5B9-440C-8620-D09EB0EF29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3395984" y="123872"/>
            <a:ext cx="580072" cy="659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982894A-B1F2-440B-8C1F-08B096847B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6926054" y="3360972"/>
            <a:ext cx="371938" cy="4230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E350EAC-2689-4074-8457-ACB5BD3D96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3314082" y="3338391"/>
            <a:ext cx="371938" cy="4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40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531BE9-88ED-43F1-BF99-1BA3CB60A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83" y="1754582"/>
            <a:ext cx="3472461" cy="25507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FDF2C9-17FC-49CB-A862-20B7EC48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062" y="1754582"/>
            <a:ext cx="3472461" cy="255077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DB5FD4C6-C44A-4AD0-A251-40FC73BCA52F}"/>
              </a:ext>
            </a:extLst>
          </p:cNvPr>
          <p:cNvGrpSpPr/>
          <p:nvPr/>
        </p:nvGrpSpPr>
        <p:grpSpPr>
          <a:xfrm>
            <a:off x="4311991" y="542518"/>
            <a:ext cx="3049981" cy="2257188"/>
            <a:chOff x="7051697" y="3176758"/>
            <a:chExt cx="3049981" cy="225718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2267CFF-C435-424E-A39A-18456E89A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142" r="17815"/>
            <a:stretch/>
          </p:blipFill>
          <p:spPr>
            <a:xfrm>
              <a:off x="7051697" y="3176758"/>
              <a:ext cx="1594443" cy="2257188"/>
            </a:xfrm>
            <a:prstGeom prst="rect">
              <a:avLst/>
            </a:prstGeom>
          </p:spPr>
        </p:pic>
        <p:pic>
          <p:nvPicPr>
            <p:cNvPr id="7" name="Picture 2" descr="Купить Знак на пленке безопасности «Красный круг» (для слабовидящих) —  низкая цена. Доставка в">
              <a:extLst>
                <a:ext uri="{FF2B5EF4-FFF2-40B4-BE49-F238E27FC236}">
                  <a16:creationId xmlns:a16="http://schemas.microsoft.com/office/drawing/2014/main" xmlns="" id="{A19DD9FC-9830-4FCB-9820-EE35A228A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414" y="3429000"/>
              <a:ext cx="1535264" cy="153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 descr="Изображение выглядит как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B8DAA64-C575-4E6E-A13D-BB8468ED3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41" y="434825"/>
            <a:ext cx="3002555" cy="4203577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97AC55D-4B4A-48B5-8A53-BFE128884AD0}"/>
              </a:ext>
            </a:extLst>
          </p:cNvPr>
          <p:cNvGrpSpPr/>
          <p:nvPr/>
        </p:nvGrpSpPr>
        <p:grpSpPr>
          <a:xfrm>
            <a:off x="620903" y="46309"/>
            <a:ext cx="3083594" cy="2436448"/>
            <a:chOff x="960268" y="2680549"/>
            <a:chExt cx="3083594" cy="2436448"/>
          </a:xfrm>
        </p:grpSpPr>
        <p:pic>
          <p:nvPicPr>
            <p:cNvPr id="2" name="Рисунок 1" descr="Изображение выглядит как вычерчивание линий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9F7535-A780-4D8E-AB6C-F1D315193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49" t="-76" r="11810" b="76"/>
            <a:stretch/>
          </p:blipFill>
          <p:spPr>
            <a:xfrm>
              <a:off x="960268" y="3176758"/>
              <a:ext cx="1581151" cy="1940239"/>
            </a:xfrm>
            <a:prstGeom prst="rect">
              <a:avLst/>
            </a:prstGeom>
          </p:spPr>
        </p:pic>
        <p:pic>
          <p:nvPicPr>
            <p:cNvPr id="3" name="Picture 2" descr="Купить Знак на пленке безопасности «Красный круг» (для слабовидящих) —  низкая цена. Доставка в">
              <a:extLst>
                <a:ext uri="{FF2B5EF4-FFF2-40B4-BE49-F238E27FC236}">
                  <a16:creationId xmlns:a16="http://schemas.microsoft.com/office/drawing/2014/main" xmlns="" id="{77D41734-AEB2-44AC-9D83-6F035360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598" y="3379245"/>
              <a:ext cx="1535264" cy="153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01BC3A2B-6B04-4040-8306-E61819B86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42" t="13093" r="21782" b="6324"/>
            <a:stretch/>
          </p:blipFill>
          <p:spPr>
            <a:xfrm>
              <a:off x="1513857" y="2680549"/>
              <a:ext cx="602072" cy="684801"/>
            </a:xfrm>
            <a:prstGeom prst="rect">
              <a:avLst/>
            </a:prstGeom>
          </p:spPr>
        </p:pic>
      </p:grp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xmlns="" id="{A745D064-61B4-4801-B443-47FAB5858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077124"/>
              </p:ext>
            </p:extLst>
          </p:nvPr>
        </p:nvGraphicFramePr>
        <p:xfrm>
          <a:off x="1272618" y="4663472"/>
          <a:ext cx="5437168" cy="149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92">
                  <a:extLst>
                    <a:ext uri="{9D8B030D-6E8A-4147-A177-3AD203B41FA5}">
                      <a16:colId xmlns:a16="http://schemas.microsoft.com/office/drawing/2014/main" xmlns="" val="94982396"/>
                    </a:ext>
                  </a:extLst>
                </a:gridCol>
                <a:gridCol w="1359292">
                  <a:extLst>
                    <a:ext uri="{9D8B030D-6E8A-4147-A177-3AD203B41FA5}">
                      <a16:colId xmlns:a16="http://schemas.microsoft.com/office/drawing/2014/main" xmlns="" val="3272875412"/>
                    </a:ext>
                  </a:extLst>
                </a:gridCol>
                <a:gridCol w="1359292">
                  <a:extLst>
                    <a:ext uri="{9D8B030D-6E8A-4147-A177-3AD203B41FA5}">
                      <a16:colId xmlns:a16="http://schemas.microsoft.com/office/drawing/2014/main" xmlns="" val="1655408352"/>
                    </a:ext>
                  </a:extLst>
                </a:gridCol>
                <a:gridCol w="1359292">
                  <a:extLst>
                    <a:ext uri="{9D8B030D-6E8A-4147-A177-3AD203B41FA5}">
                      <a16:colId xmlns:a16="http://schemas.microsoft.com/office/drawing/2014/main" xmlns="" val="1886463887"/>
                    </a:ext>
                  </a:extLst>
                </a:gridCol>
              </a:tblGrid>
              <a:tr h="14957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193104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4BB6286-F585-4963-96F0-1F63C29FF5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552" y="4763507"/>
            <a:ext cx="1357019" cy="13570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E3E471-4D8D-4515-9284-814B0ED7B6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618" y="4769353"/>
            <a:ext cx="1342090" cy="1342090"/>
          </a:xfrm>
          <a:prstGeom prst="rect">
            <a:avLst/>
          </a:prstGeom>
        </p:spPr>
      </p:pic>
      <p:pic>
        <p:nvPicPr>
          <p:cNvPr id="16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0BA30C20-5AAA-4DFB-8B64-407369EB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245" y="4754424"/>
            <a:ext cx="1357019" cy="135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упить Знак на пленке безопасности «Красный круг» (для слабовидящих) —  низкая цена. Доставка в">
            <a:extLst>
              <a:ext uri="{FF2B5EF4-FFF2-40B4-BE49-F238E27FC236}">
                <a16:creationId xmlns:a16="http://schemas.microsoft.com/office/drawing/2014/main" xmlns="" id="{D78DCFB6-B832-4603-9CCA-A621D4EF6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462" y="4728479"/>
            <a:ext cx="1342090" cy="13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149928-F9B4-42C1-BAE3-63F8652A56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42" t="13093" r="21782" b="6324"/>
          <a:stretch/>
        </p:blipFill>
        <p:spPr>
          <a:xfrm>
            <a:off x="1694662" y="4162112"/>
            <a:ext cx="566729" cy="6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823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27</Words>
  <Application>Microsoft Office PowerPoint</Application>
  <PresentationFormat>Произвольный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Савельева</dc:creator>
  <cp:lastModifiedBy>User</cp:lastModifiedBy>
  <cp:revision>11</cp:revision>
  <dcterms:created xsi:type="dcterms:W3CDTF">2021-04-05T17:55:20Z</dcterms:created>
  <dcterms:modified xsi:type="dcterms:W3CDTF">2022-01-11T06:26:00Z</dcterms:modified>
</cp:coreProperties>
</file>