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72" r:id="rId13"/>
    <p:sldId id="269" r:id="rId14"/>
    <p:sldId id="270" r:id="rId15"/>
    <p:sldId id="271" r:id="rId16"/>
    <p:sldId id="267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E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58DDE6-2993-4B77-842E-A81A4C16A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63A209-079F-4E83-A03E-471C1128C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0A8523-F87A-44B8-AA3C-B55B8478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6DC49D-9A29-4D68-B266-D7C478F9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8141AE-3955-4005-B418-F9F6C1B8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52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DB4399-031B-4289-BCCF-6939BC26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7B3556-59D7-49FA-BB49-2AF692FD7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793F1F-8EB2-450E-A5EC-F6F1AE29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A663BE-07CD-47D0-951F-E2AE6F89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874C4B-01AF-459A-AF2B-779C8F57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64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A2AF200-E7E7-4D5F-ADC6-A4A87A558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742D82-E507-40AD-817D-5C38752E7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B5CE1-E6EB-4AAF-BE5E-0E109584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FE6DCD-4005-4A12-851F-37EECC94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3941FE-E0E4-4FD1-8026-BD4E5BFE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69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0B4EF-F34F-4541-A76F-E01A8EA0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5147BB-081E-43F0-BDC0-86E9FA2C7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649A9D-3783-4FF8-9860-182CE03E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BA3924-BD66-4E3E-A686-48D7B5B9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BB2142-E600-4A9B-B8D0-E97297BB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65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450A6F-8046-4E7C-8EDA-F0C57B10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DE6C1-B38A-45A8-9A83-141ED957F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64F393-8338-4EAB-91AA-8286128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B07652-5B3E-4C5B-98F2-4889F463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4BA84D-39B0-4667-AA5B-47D9D53D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9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05CD10-6548-43B9-85FB-2D1A8E07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ACC149-60EE-4FDC-8CC4-973DF75AD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1DEFD2-E3A4-4E59-93A2-911DE622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F64126-76D6-4C53-83FE-E6FD139C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A9F693-E10C-4236-ABB7-65B91609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F1B3DD-C441-40A8-8FBA-35F8E444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75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BD662-EBA8-4830-8C2D-9428F447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9CE920-063D-444E-8B9A-85DAE378B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DFB55A-949E-472D-88F5-2B29AEE30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9DB85A-732B-4410-9234-038399F99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BD2F0A2-5801-4374-8A48-144E0388B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4AA298-356C-41D5-AAF1-B9CAD3A8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AA732E0-8195-48A0-BF63-3FD4A2E0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6E195F-F877-4627-9CAE-AEA4AB6C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AC5E6-2DC1-4ACB-9DB5-05FE77D0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04C2330-E04C-462F-B4FF-B469CBFA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BCDF308-4212-4D7D-BC69-FEB89030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11D6A2-505A-4896-ADC6-5E193FBB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43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009FDBD-D1BD-46CE-BA30-DD16AEF2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567C539-D1E3-4443-A722-96650C7F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310265-E0DF-441C-86AD-481759FB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4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93AC80-D325-48B2-8F58-4C561FFB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CEF649-A782-4593-BE2C-500C07EE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440647-A945-4683-B4A3-589AA5080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587580-59A1-4AE6-BF7C-024E99FB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517809-F3F1-4F2F-85C3-36916384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A2AEF5-B1C7-4BB1-8B1D-B59073B0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87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DEA6C1-5926-4472-BC54-83D5DFE0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9957686-09F3-467A-971B-FE73FC77E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8F9D41-1531-4F0E-955E-2866C37E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072782-772C-41A1-A014-952CCF25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B6B8DF-4154-4FA7-9BE5-67C085BF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5CB84E-C2CA-4D05-A0A4-5860DA5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30D17-89B2-4EE2-9A36-3FF6D024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7B699D-1173-471B-A372-226DFE4A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2266E2-031E-4A90-80EC-11CA0B75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4384-69D5-48A1-9219-7012A2C798F8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BA925A-4D0D-4D8F-97EA-4B8446205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785678-A84A-432C-BB73-CF5FF38A1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5E30-0097-46D8-90FE-F71CFE36A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3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4146" y="332509"/>
            <a:ext cx="5456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 «Детский сад  №12 компенсирующего вида»</a:t>
            </a:r>
          </a:p>
          <a:p>
            <a:pPr algn="ctr"/>
            <a:r>
              <a:rPr lang="ru-RU" dirty="0" smtClean="0"/>
              <a:t>Г. Гатчина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2480" y="1946996"/>
            <a:ext cx="92672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ЗНАКОМСТВО СО ЗВУКАМИ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К </a:t>
            </a:r>
            <a:r>
              <a:rPr lang="ru-RU" sz="4800" b="1" dirty="0" smtClean="0"/>
              <a:t> И  </a:t>
            </a:r>
            <a:r>
              <a:rPr lang="ru-RU" sz="8000" b="1" dirty="0" smtClean="0">
                <a:solidFill>
                  <a:srgbClr val="00B050"/>
                </a:solidFill>
              </a:rPr>
              <a:t>КЬ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746" y="5361709"/>
            <a:ext cx="51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учитель-дефектолог Савельева В.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670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F28B353-1534-4CF7-8561-C22A70BD3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791" y="71021"/>
            <a:ext cx="3002555" cy="42035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41C2D7-63BB-44F0-AB1C-D017F042B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80" y="4367764"/>
            <a:ext cx="2313497" cy="1786371"/>
          </a:xfrm>
          <a:prstGeom prst="rect">
            <a:avLst/>
          </a:prstGeom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AFFD5554-BFA7-4C15-9AE9-9A2AB3BA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041" y="4372107"/>
            <a:ext cx="2035644" cy="20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5B29468-54C5-49DA-B3E9-3A87630238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34" t="44076" r="26174" b="26119"/>
          <a:stretch/>
        </p:blipFill>
        <p:spPr>
          <a:xfrm rot="18932252">
            <a:off x="6049435" y="3925008"/>
            <a:ext cx="1831247" cy="2800103"/>
          </a:xfrm>
          <a:prstGeom prst="rect">
            <a:avLst/>
          </a:prstGeom>
        </p:spPr>
      </p:pic>
      <p:pic>
        <p:nvPicPr>
          <p:cNvPr id="7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AA1E62FB-8787-41A5-B88E-600FECDC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361" y="4274598"/>
            <a:ext cx="2035644" cy="20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733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FDA1120-5696-4BD6-9FC4-AB076BB9F7B9}"/>
              </a:ext>
            </a:extLst>
          </p:cNvPr>
          <p:cNvGrpSpPr/>
          <p:nvPr/>
        </p:nvGrpSpPr>
        <p:grpSpPr>
          <a:xfrm>
            <a:off x="3420462" y="249462"/>
            <a:ext cx="4753154" cy="4279317"/>
            <a:chOff x="3403847" y="275207"/>
            <a:chExt cx="5180860" cy="457477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F87BE9A4-CC24-4417-AAEA-D29611867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21" t="15275" r="47333" b="25333"/>
            <a:stretch/>
          </p:blipFill>
          <p:spPr bwMode="auto">
            <a:xfrm>
              <a:off x="3403847" y="275207"/>
              <a:ext cx="5180860" cy="4574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A52A3992-CF51-4E78-8043-0794C18D22C2}"/>
                </a:ext>
              </a:extLst>
            </p:cNvPr>
            <p:cNvSpPr/>
            <p:nvPr/>
          </p:nvSpPr>
          <p:spPr>
            <a:xfrm>
              <a:off x="3701989" y="3349101"/>
              <a:ext cx="1127464" cy="1143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F4B134-8BA0-4622-B51B-4C54923C6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972" y="4757086"/>
            <a:ext cx="1688980" cy="1304149"/>
          </a:xfrm>
          <a:prstGeom prst="rect">
            <a:avLst/>
          </a:prstGeom>
        </p:spPr>
      </p:pic>
      <p:pic>
        <p:nvPicPr>
          <p:cNvPr id="6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A904D323-3725-4970-9EFD-E2C4F2A8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199" y="4637668"/>
            <a:ext cx="973167" cy="15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9AB4CC-5858-4AC1-81F1-0B50D4EBE5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2" r="17815"/>
          <a:stretch/>
        </p:blipFill>
        <p:spPr>
          <a:xfrm>
            <a:off x="5935792" y="4637668"/>
            <a:ext cx="1338745" cy="18952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1EAFE0-6B9D-47EA-AE88-68CB37056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169" y="3084403"/>
            <a:ext cx="1150030" cy="1150030"/>
          </a:xfrm>
          <a:prstGeom prst="rect">
            <a:avLst/>
          </a:prstGeom>
        </p:spPr>
      </p:pic>
      <p:pic>
        <p:nvPicPr>
          <p:cNvPr id="9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B46411A7-9A9D-4DAC-840C-3A971A43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280" y="3039662"/>
            <a:ext cx="1239512" cy="1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E2578E0-6061-4117-8AD7-29384D1C6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873" y="3051554"/>
            <a:ext cx="1150030" cy="11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0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растение, м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2C15ED4-A5DA-4AF0-B6EF-02137E30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22" y="806530"/>
            <a:ext cx="3788846" cy="50517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091329-D657-46C5-B099-69DE62C60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783" y="1135372"/>
            <a:ext cx="1700417" cy="1604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721318-9BCC-4A3E-B0E0-06251C4CD2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6217920" y="597408"/>
            <a:ext cx="690145" cy="784976"/>
          </a:xfrm>
          <a:prstGeom prst="rect">
            <a:avLst/>
          </a:prstGeom>
        </p:spPr>
      </p:pic>
      <p:pic>
        <p:nvPicPr>
          <p:cNvPr id="6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5FCEAE6F-ECB0-4DDA-BEA7-A939BFA7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934" y="1023192"/>
            <a:ext cx="1786371" cy="17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4F7DB1-CEB9-4937-BFE3-CEB1F1DB6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05" y="1382384"/>
            <a:ext cx="1604442" cy="1238873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E2D6546A-6C68-484D-8FE8-50C3E64FF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0215399"/>
              </p:ext>
            </p:extLst>
          </p:nvPr>
        </p:nvGraphicFramePr>
        <p:xfrm>
          <a:off x="6562991" y="4118230"/>
          <a:ext cx="3872322" cy="114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774">
                  <a:extLst>
                    <a:ext uri="{9D8B030D-6E8A-4147-A177-3AD203B41FA5}">
                      <a16:colId xmlns:a16="http://schemas.microsoft.com/office/drawing/2014/main" xmlns="" val="3905240304"/>
                    </a:ext>
                  </a:extLst>
                </a:gridCol>
                <a:gridCol w="1290774">
                  <a:extLst>
                    <a:ext uri="{9D8B030D-6E8A-4147-A177-3AD203B41FA5}">
                      <a16:colId xmlns:a16="http://schemas.microsoft.com/office/drawing/2014/main" xmlns="" val="175736977"/>
                    </a:ext>
                  </a:extLst>
                </a:gridCol>
                <a:gridCol w="1290774">
                  <a:extLst>
                    <a:ext uri="{9D8B030D-6E8A-4147-A177-3AD203B41FA5}">
                      <a16:colId xmlns:a16="http://schemas.microsoft.com/office/drawing/2014/main" xmlns="" val="1318052234"/>
                    </a:ext>
                  </a:extLst>
                </a:gridCol>
              </a:tblGrid>
              <a:tr h="11419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788842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8D1AE7-D3DE-4F44-992F-5712012B1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3427" y="4118230"/>
            <a:ext cx="1150030" cy="1150030"/>
          </a:xfrm>
          <a:prstGeom prst="rect">
            <a:avLst/>
          </a:prstGeom>
        </p:spPr>
      </p:pic>
      <p:pic>
        <p:nvPicPr>
          <p:cNvPr id="10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3B6D40EB-8C02-40A9-8651-401F6553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137" y="4118230"/>
            <a:ext cx="1150030" cy="11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A79AC0-36F5-4A57-B9F7-B89E511577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9801" y="4118230"/>
            <a:ext cx="1150030" cy="11500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3F851D2-541A-4437-916F-2F9C4C0716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6888050" y="3409117"/>
            <a:ext cx="690145" cy="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318CEA-B887-4226-A0A8-D9AEB6D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007" y="1838325"/>
            <a:ext cx="2744536" cy="21323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37C899-2EBD-4DCC-AC27-D8762E111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6" t="23560" r="8291" b="29062"/>
          <a:stretch/>
        </p:blipFill>
        <p:spPr>
          <a:xfrm>
            <a:off x="435616" y="537920"/>
            <a:ext cx="2146023" cy="1300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2DA194-E35F-4569-B299-7EA3A11B8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4" y="2094239"/>
            <a:ext cx="3198218" cy="2132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23D4E5-FA40-47D4-80FB-4E67FF4065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16" y="4526754"/>
            <a:ext cx="1907626" cy="19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30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749A3-B2B4-4774-8C4A-2BA7C568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325" y="505588"/>
            <a:ext cx="2971799" cy="233286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A057CDA-855F-415B-A324-FA642E30F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445" y="280599"/>
            <a:ext cx="2246345" cy="255785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A524799-EC81-4237-B4AB-107D36231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9" t="19861" r="20138" b="9305"/>
          <a:stretch/>
        </p:blipFill>
        <p:spPr>
          <a:xfrm>
            <a:off x="7783536" y="132961"/>
            <a:ext cx="2405578" cy="28531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4702A8A-4298-47A1-9B39-478BF8FC4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96026"/>
            <a:ext cx="3205676" cy="21371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BD3256-D573-4ACE-8A0A-9B80D1FAFE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385" y="4019551"/>
            <a:ext cx="2527182" cy="185326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нутренний, киви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6D499795-2C38-4D40-8288-4D3C8BFC7C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578" y="3871915"/>
            <a:ext cx="2436984" cy="24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00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екторная графи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xmlns="" id="{49AF60DD-BBE0-4C63-B861-7E495BDF6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32" y="286406"/>
            <a:ext cx="2216305" cy="20193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CAA1FC1-09A9-40FD-9F82-E6C706158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0" t="5417" r="24778" b="11667"/>
          <a:stretch/>
        </p:blipFill>
        <p:spPr>
          <a:xfrm>
            <a:off x="2910568" y="2050799"/>
            <a:ext cx="2047875" cy="22437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7668D0-EE84-49EA-8F2A-ADDF1090A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12960" y="582097"/>
            <a:ext cx="1868190" cy="954853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астение, дерево, хвойное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45DABBD-D153-4E3B-81B1-01B7A1161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1432" y="1296056"/>
            <a:ext cx="2866106" cy="3057180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BC339F6A-03BD-45BC-9B01-D7573860F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609579"/>
              </p:ext>
            </p:extLst>
          </p:nvPr>
        </p:nvGraphicFramePr>
        <p:xfrm>
          <a:off x="15152" y="2425957"/>
          <a:ext cx="2677885" cy="867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863">
                  <a:extLst>
                    <a:ext uri="{9D8B030D-6E8A-4147-A177-3AD203B41FA5}">
                      <a16:colId xmlns:a16="http://schemas.microsoft.com/office/drawing/2014/main" xmlns="" val="1338757555"/>
                    </a:ext>
                  </a:extLst>
                </a:gridCol>
                <a:gridCol w="936664">
                  <a:extLst>
                    <a:ext uri="{9D8B030D-6E8A-4147-A177-3AD203B41FA5}">
                      <a16:colId xmlns:a16="http://schemas.microsoft.com/office/drawing/2014/main" xmlns="" val="3135495060"/>
                    </a:ext>
                  </a:extLst>
                </a:gridCol>
                <a:gridCol w="943358">
                  <a:extLst>
                    <a:ext uri="{9D8B030D-6E8A-4147-A177-3AD203B41FA5}">
                      <a16:colId xmlns:a16="http://schemas.microsoft.com/office/drawing/2014/main" xmlns="" val="736815244"/>
                    </a:ext>
                  </a:extLst>
                </a:gridCol>
              </a:tblGrid>
              <a:tr h="8677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307913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6168DA0D-3BAA-4011-9F09-3BF86A1B7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350318"/>
              </p:ext>
            </p:extLst>
          </p:nvPr>
        </p:nvGraphicFramePr>
        <p:xfrm>
          <a:off x="2092336" y="4414820"/>
          <a:ext cx="2866107" cy="80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369">
                  <a:extLst>
                    <a:ext uri="{9D8B030D-6E8A-4147-A177-3AD203B41FA5}">
                      <a16:colId xmlns:a16="http://schemas.microsoft.com/office/drawing/2014/main" xmlns="" val="526411105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xmlns="" val="1716432879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xmlns="" val="2548531269"/>
                    </a:ext>
                  </a:extLst>
                </a:gridCol>
              </a:tblGrid>
              <a:tr h="8011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7300642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xmlns="" id="{37CBE985-BCE0-49CC-8110-CA4E678F4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5703562"/>
              </p:ext>
            </p:extLst>
          </p:nvPr>
        </p:nvGraphicFramePr>
        <p:xfrm>
          <a:off x="5966643" y="1934866"/>
          <a:ext cx="2760823" cy="84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085">
                  <a:extLst>
                    <a:ext uri="{9D8B030D-6E8A-4147-A177-3AD203B41FA5}">
                      <a16:colId xmlns:a16="http://schemas.microsoft.com/office/drawing/2014/main" xmlns="" val="276583589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xmlns="" val="100207319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xmlns="" val="1822854004"/>
                    </a:ext>
                  </a:extLst>
                </a:gridCol>
              </a:tblGrid>
              <a:tr h="845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453545"/>
                  </a:ext>
                </a:extLst>
              </a:tr>
            </a:tbl>
          </a:graphicData>
        </a:graphic>
      </p:graphicFrame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xmlns="" id="{E09B696F-824C-4BC8-90ED-675C20F63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827224"/>
              </p:ext>
            </p:extLst>
          </p:nvPr>
        </p:nvGraphicFramePr>
        <p:xfrm>
          <a:off x="9143999" y="4294569"/>
          <a:ext cx="2760822" cy="92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274">
                  <a:extLst>
                    <a:ext uri="{9D8B030D-6E8A-4147-A177-3AD203B41FA5}">
                      <a16:colId xmlns:a16="http://schemas.microsoft.com/office/drawing/2014/main" xmlns="" val="1503389085"/>
                    </a:ext>
                  </a:extLst>
                </a:gridCol>
                <a:gridCol w="920274">
                  <a:extLst>
                    <a:ext uri="{9D8B030D-6E8A-4147-A177-3AD203B41FA5}">
                      <a16:colId xmlns:a16="http://schemas.microsoft.com/office/drawing/2014/main" xmlns="" val="2292699368"/>
                    </a:ext>
                  </a:extLst>
                </a:gridCol>
                <a:gridCol w="920274">
                  <a:extLst>
                    <a:ext uri="{9D8B030D-6E8A-4147-A177-3AD203B41FA5}">
                      <a16:colId xmlns:a16="http://schemas.microsoft.com/office/drawing/2014/main" xmlns="" val="2399003331"/>
                    </a:ext>
                  </a:extLst>
                </a:gridCol>
              </a:tblGrid>
              <a:tr h="921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575092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81E1BBD-F9CC-4C88-94B7-E3A086D04A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568" y="4294569"/>
            <a:ext cx="1270745" cy="921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6E625A1-8733-46C2-9678-3FE86D714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241" y="2399134"/>
            <a:ext cx="1130297" cy="9213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1D938E1-914D-4919-A692-08A60AFD00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621" y="1896997"/>
            <a:ext cx="1257875" cy="9213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E82830F-3979-46E8-B96E-CFBA7C8425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945" y="4294569"/>
            <a:ext cx="1270745" cy="9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72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37CAAD9-6334-4FA9-86FE-871A301B5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3" t="3555" r="2779" b="25334"/>
          <a:stretch/>
        </p:blipFill>
        <p:spPr bwMode="auto">
          <a:xfrm>
            <a:off x="3459119" y="1779677"/>
            <a:ext cx="421615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731B8FB2-6D78-43F6-BD08-06160BE9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189" y="5243564"/>
            <a:ext cx="1086012" cy="10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3425FF-E3C2-4773-B600-F5544BACA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243564"/>
            <a:ext cx="1086012" cy="10860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A40BCD-9FBE-4FC1-96D3-BCECF01E7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9080" y="91031"/>
            <a:ext cx="2389610" cy="1856597"/>
          </a:xfrm>
          <a:prstGeom prst="rect">
            <a:avLst/>
          </a:prstGeom>
        </p:spPr>
      </p:pic>
      <p:pic>
        <p:nvPicPr>
          <p:cNvPr id="6" name="Picture 2" descr="it's clo! the game on Twitter: &quot;Солист группы System Of A Down Серж Танкян  попросил всех неравнодушных выложить к себе красный квадрат с хэштэгом  #PeaceForArmenians в знак солидарности. Армения и Арцах находятся">
            <a:extLst>
              <a:ext uri="{FF2B5EF4-FFF2-40B4-BE49-F238E27FC236}">
                <a16:creationId xmlns:a16="http://schemas.microsoft.com/office/drawing/2014/main" xmlns="" id="{5349F3AD-70C1-47B2-9E8E-BC80214B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317" y="528424"/>
            <a:ext cx="2085738" cy="10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3ADB31-17AE-44AE-B916-85166E592F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0" r="17815" b="14096"/>
          <a:stretch/>
        </p:blipFill>
        <p:spPr>
          <a:xfrm>
            <a:off x="7027682" y="0"/>
            <a:ext cx="1490177" cy="19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85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6255" y="2424545"/>
            <a:ext cx="4613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Comic Sans MS" pitchFamily="66" charset="0"/>
              </a:rPr>
              <a:t>К</a:t>
            </a:r>
            <a:r>
              <a:rPr lang="ru-RU" sz="9600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9600" dirty="0" smtClean="0">
                <a:solidFill>
                  <a:srgbClr val="0070C0"/>
                </a:solidFill>
                <a:latin typeface="Comic Sans MS" pitchFamily="66" charset="0"/>
              </a:rPr>
              <a:t>Н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Е</a:t>
            </a:r>
            <a:r>
              <a:rPr lang="ru-RU" sz="9600" dirty="0" smtClean="0">
                <a:solidFill>
                  <a:srgbClr val="00B050"/>
                </a:solidFill>
                <a:latin typeface="Comic Sans MS" pitchFamily="66" charset="0"/>
              </a:rPr>
              <a:t>Ц</a:t>
            </a:r>
            <a:endParaRPr lang="ru-RU" sz="96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3134DC-04DD-40A2-A386-3DE79441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550" y="1976235"/>
            <a:ext cx="3762900" cy="290553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дание, строительный материал, кирпич, сладос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A31CF78-C150-4440-9D20-1561E4C4F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14" y="2164841"/>
            <a:ext cx="1661137" cy="1661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0E3723-9014-4611-8AF2-0D3157D15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51" y="4474719"/>
            <a:ext cx="1434662" cy="14346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D862D0-43E8-492A-BCDC-7805783CD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6" t="23560" r="8291" b="29062"/>
          <a:stretch/>
        </p:blipFill>
        <p:spPr>
          <a:xfrm>
            <a:off x="329571" y="423620"/>
            <a:ext cx="1626025" cy="9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28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4BA414B-24BF-4DAF-A02C-02476D432EEA}"/>
              </a:ext>
            </a:extLst>
          </p:cNvPr>
          <p:cNvGrpSpPr/>
          <p:nvPr/>
        </p:nvGrpSpPr>
        <p:grpSpPr>
          <a:xfrm>
            <a:off x="1004616" y="186431"/>
            <a:ext cx="10182767" cy="6325047"/>
            <a:chOff x="1924481" y="496506"/>
            <a:chExt cx="10022968" cy="640251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49EF3FF3-511D-4FC1-B35F-053B465EE7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991" b="6874"/>
            <a:stretch/>
          </p:blipFill>
          <p:spPr bwMode="auto">
            <a:xfrm>
              <a:off x="1924481" y="496506"/>
              <a:ext cx="10022968" cy="6402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BB7B609C-EA69-4F6E-8485-97222EAA1890}"/>
                </a:ext>
              </a:extLst>
            </p:cNvPr>
            <p:cNvGrpSpPr/>
            <p:nvPr/>
          </p:nvGrpSpPr>
          <p:grpSpPr>
            <a:xfrm>
              <a:off x="9845914" y="672325"/>
              <a:ext cx="1728186" cy="2907437"/>
              <a:chOff x="10041223" y="912022"/>
              <a:chExt cx="1728186" cy="2907437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8DFEFD6B-5700-4FF8-AC7C-34C91605639B}"/>
                  </a:ext>
                </a:extLst>
              </p:cNvPr>
              <p:cNvSpPr/>
              <p:nvPr/>
            </p:nvSpPr>
            <p:spPr>
              <a:xfrm>
                <a:off x="10041223" y="1182791"/>
                <a:ext cx="1728186" cy="2365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xmlns="" id="{29B84484-677F-4520-838D-DDCF8F99F7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2050" r="25114"/>
              <a:stretch/>
            </p:blipFill>
            <p:spPr>
              <a:xfrm>
                <a:off x="10041223" y="912022"/>
                <a:ext cx="1728186" cy="2907437"/>
              </a:xfrm>
              <a:prstGeom prst="rect">
                <a:avLst/>
              </a:prstGeom>
            </p:spPr>
          </p:pic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FD37F1FF-9AE4-4854-ABC5-1F8C399AF9A2}"/>
                </a:ext>
              </a:extLst>
            </p:cNvPr>
            <p:cNvGrpSpPr/>
            <p:nvPr/>
          </p:nvGrpSpPr>
          <p:grpSpPr>
            <a:xfrm>
              <a:off x="6935964" y="4232717"/>
              <a:ext cx="2604108" cy="2468603"/>
              <a:chOff x="7149028" y="4241595"/>
              <a:chExt cx="2604108" cy="2468603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9BB23A1D-22FE-4EC6-933B-0ADD99086700}"/>
                  </a:ext>
                </a:extLst>
              </p:cNvPr>
              <p:cNvSpPr/>
              <p:nvPr/>
            </p:nvSpPr>
            <p:spPr>
              <a:xfrm>
                <a:off x="7230589" y="4241595"/>
                <a:ext cx="2344089" cy="2468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xmlns="" id="{35BE924D-93FE-4096-9EDC-750127888B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536" t="19806" r="9497" b="23495"/>
              <a:stretch/>
            </p:blipFill>
            <p:spPr>
              <a:xfrm>
                <a:off x="7149028" y="4676904"/>
                <a:ext cx="2604108" cy="15979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62418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C67FDAB-51DA-452A-85F4-719A68495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82"/>
          <a:stretch/>
        </p:blipFill>
        <p:spPr bwMode="auto">
          <a:xfrm>
            <a:off x="1086888" y="385069"/>
            <a:ext cx="9945278" cy="60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37A5ED7-181F-425B-93BC-9FBF72AE6F27}"/>
              </a:ext>
            </a:extLst>
          </p:cNvPr>
          <p:cNvGrpSpPr/>
          <p:nvPr/>
        </p:nvGrpSpPr>
        <p:grpSpPr>
          <a:xfrm>
            <a:off x="1103835" y="576632"/>
            <a:ext cx="1084775" cy="948479"/>
            <a:chOff x="-37623" y="915353"/>
            <a:chExt cx="987532" cy="76252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AEE02664-8AF1-484B-95D6-F36AC04DEFD6}"/>
                </a:ext>
              </a:extLst>
            </p:cNvPr>
            <p:cNvSpPr/>
            <p:nvPr/>
          </p:nvSpPr>
          <p:spPr>
            <a:xfrm>
              <a:off x="284085" y="985421"/>
              <a:ext cx="612559" cy="6569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14C6AE40-5526-4909-80D0-3822CDC6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7623" y="915353"/>
              <a:ext cx="987532" cy="762525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4041721-28D1-4589-A130-8ABA4F898CB7}"/>
              </a:ext>
            </a:extLst>
          </p:cNvPr>
          <p:cNvGrpSpPr/>
          <p:nvPr/>
        </p:nvGrpSpPr>
        <p:grpSpPr>
          <a:xfrm>
            <a:off x="5323691" y="595987"/>
            <a:ext cx="1084775" cy="950390"/>
            <a:chOff x="-37623" y="915353"/>
            <a:chExt cx="987532" cy="76252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47A405C5-EB7C-4D11-A365-95CD23FD7F6E}"/>
                </a:ext>
              </a:extLst>
            </p:cNvPr>
            <p:cNvSpPr/>
            <p:nvPr/>
          </p:nvSpPr>
          <p:spPr>
            <a:xfrm>
              <a:off x="284085" y="985421"/>
              <a:ext cx="612559" cy="6569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C775763-7C0D-4DAB-A3BF-51E3FA8EB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7623" y="915353"/>
              <a:ext cx="987532" cy="76252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27F8E2C-9B3E-4B94-9C11-81237F210D7F}"/>
              </a:ext>
            </a:extLst>
          </p:cNvPr>
          <p:cNvGrpSpPr/>
          <p:nvPr/>
        </p:nvGrpSpPr>
        <p:grpSpPr>
          <a:xfrm>
            <a:off x="9539254" y="602723"/>
            <a:ext cx="1063907" cy="896298"/>
            <a:chOff x="-37623" y="915353"/>
            <a:chExt cx="987532" cy="76252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A2D73210-F91B-4B67-B015-7CB640A8BD9E}"/>
                </a:ext>
              </a:extLst>
            </p:cNvPr>
            <p:cNvSpPr/>
            <p:nvPr/>
          </p:nvSpPr>
          <p:spPr>
            <a:xfrm>
              <a:off x="284085" y="985421"/>
              <a:ext cx="612559" cy="6569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DEF9FE61-BEFF-44D7-86EC-66BE473D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7623" y="915353"/>
              <a:ext cx="987532" cy="762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2327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F917FF-3AD4-4675-BAC5-7404E6C3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57" y="2203224"/>
            <a:ext cx="3472461" cy="25507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ED7855-F9DB-49EB-B480-F84BF6B2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376" y="2203224"/>
            <a:ext cx="3472461" cy="25507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776889-8F06-4871-A483-705D9C49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495" y="2104006"/>
            <a:ext cx="3472461" cy="2550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61BDA2-E5E3-46C2-BC00-F5ED81227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833" y="1510221"/>
            <a:ext cx="1537999" cy="11875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E34760-6083-4F57-80F1-EC7F27A7D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6715" y="1457274"/>
            <a:ext cx="1537999" cy="1187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F6587A-BBF2-4CB5-8A73-29A1B2867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5774" y="1601954"/>
            <a:ext cx="1537999" cy="1187570"/>
          </a:xfrm>
          <a:prstGeom prst="rect">
            <a:avLst/>
          </a:prstGeom>
        </p:spPr>
      </p:pic>
      <p:pic>
        <p:nvPicPr>
          <p:cNvPr id="10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4BAE99BD-6FE5-4285-8F60-A8431274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79" y="1494027"/>
            <a:ext cx="1403425" cy="1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3AE1A1CC-CC05-48E4-AEDB-3DC62552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791" y="1827501"/>
            <a:ext cx="962024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99601F0F-2677-49CE-AA70-52F85EC4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0676" y="1264208"/>
            <a:ext cx="962025" cy="15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88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00E11E2-4393-436B-BEAB-631569C7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08" y="2479449"/>
            <a:ext cx="3472461" cy="2550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585574-A5DA-47B2-A0AD-AB3CC8893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182" y="2479449"/>
            <a:ext cx="3472461" cy="2550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8C224D-2773-4CB2-8259-1EF376690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3932" y="2384199"/>
            <a:ext cx="3472461" cy="2550770"/>
          </a:xfrm>
          <a:prstGeom prst="rect">
            <a:avLst/>
          </a:prstGeom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BE2A1C7C-008B-483B-B00F-574BF3552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07" y="2260743"/>
            <a:ext cx="1672976" cy="8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t's clo! the game on Twitter: &quot;Солист группы System Of A Down Серж Танкян  попросил всех неравнодушных выложить к себе красный квадрат с хэштэгом  #PeaceForArmenians в знак солидарности. Армения и Арцах находятся">
            <a:extLst>
              <a:ext uri="{FF2B5EF4-FFF2-40B4-BE49-F238E27FC236}">
                <a16:creationId xmlns:a16="http://schemas.microsoft.com/office/drawing/2014/main" xmlns="" id="{53DB6B95-20CA-4BAD-952F-9A43F880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570" y="2260743"/>
            <a:ext cx="1447430" cy="7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A3934C-1505-4269-8849-C7160086F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388" y="1698482"/>
            <a:ext cx="1537999" cy="11875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F961CF-0DAB-46B2-B5EC-AE8788641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412" y="1793816"/>
            <a:ext cx="1537999" cy="1187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373832-E9CE-4106-B6AA-8F6773CF3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360" y="1666958"/>
            <a:ext cx="1537999" cy="1187570"/>
          </a:xfrm>
          <a:prstGeom prst="rect">
            <a:avLst/>
          </a:prstGeom>
        </p:spPr>
      </p:pic>
      <p:pic>
        <p:nvPicPr>
          <p:cNvPr id="10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1DC1DD13-43A9-4FF8-9C6D-8E98012A2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01"/>
          <a:stretch/>
        </p:blipFill>
        <p:spPr bwMode="auto">
          <a:xfrm>
            <a:off x="8294090" y="2235256"/>
            <a:ext cx="1495424" cy="7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5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CBDA4A-2AD8-43EB-AF2C-E2C05B720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50" y="1757160"/>
            <a:ext cx="3762900" cy="2905530"/>
          </a:xfrm>
          <a:prstGeom prst="rect">
            <a:avLst/>
          </a:prstGeom>
        </p:spPr>
      </p:pic>
      <p:pic>
        <p:nvPicPr>
          <p:cNvPr id="3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50875CB4-96FA-4BC5-870B-D77D06FD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0154" y="0"/>
            <a:ext cx="1403425" cy="1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9881254D-5228-419D-A359-830E2588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0853" y="3304731"/>
            <a:ext cx="962024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8CD323A8-EC0D-4BD5-9D9C-4704655A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0852" y="1583955"/>
            <a:ext cx="962025" cy="15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58B30C7C-7FA0-4024-9957-BA19FC55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5377" y="4462215"/>
            <a:ext cx="1672976" cy="8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t's clo! the game on Twitter: &quot;Солист группы System Of A Down Серж Танкян  попросил всех неравнодушных выложить к себе красный квадрат с хэштэгом  #PeaceForArmenians в знак солидарности. Армения и Арцах находятся">
            <a:extLst>
              <a:ext uri="{FF2B5EF4-FFF2-40B4-BE49-F238E27FC236}">
                <a16:creationId xmlns:a16="http://schemas.microsoft.com/office/drawing/2014/main" xmlns="" id="{B8A0A1A6-B209-4E02-AFFF-F0801D8E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0154" y="5807739"/>
            <a:ext cx="1447430" cy="7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8D9E1732-666B-43F0-BF20-D022CDB699F4}"/>
              </a:ext>
            </a:extLst>
          </p:cNvPr>
          <p:cNvCxnSpPr>
            <a:cxnSpLocks/>
          </p:cNvCxnSpPr>
          <p:nvPr/>
        </p:nvCxnSpPr>
        <p:spPr>
          <a:xfrm flipV="1">
            <a:off x="4607511" y="870012"/>
            <a:ext cx="5086905" cy="233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279A1E9F-00AE-4D25-984C-C2CF23C7D675}"/>
              </a:ext>
            </a:extLst>
          </p:cNvPr>
          <p:cNvCxnSpPr>
            <a:cxnSpLocks/>
          </p:cNvCxnSpPr>
          <p:nvPr/>
        </p:nvCxnSpPr>
        <p:spPr>
          <a:xfrm>
            <a:off x="4625266" y="3209925"/>
            <a:ext cx="0" cy="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6A030A1A-B1A2-45E8-98E1-2689FC77E63A}"/>
              </a:ext>
            </a:extLst>
          </p:cNvPr>
          <p:cNvCxnSpPr>
            <a:cxnSpLocks/>
          </p:cNvCxnSpPr>
          <p:nvPr/>
        </p:nvCxnSpPr>
        <p:spPr>
          <a:xfrm flipV="1">
            <a:off x="4625266" y="2346613"/>
            <a:ext cx="5304888" cy="95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40C5FC84-8FE2-4BFA-923C-19C232E57873}"/>
              </a:ext>
            </a:extLst>
          </p:cNvPr>
          <p:cNvCxnSpPr>
            <a:cxnSpLocks/>
          </p:cNvCxnSpPr>
          <p:nvPr/>
        </p:nvCxnSpPr>
        <p:spPr>
          <a:xfrm>
            <a:off x="4625266" y="3429000"/>
            <a:ext cx="5370990" cy="24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CEC0C5B4-D1C3-4032-90D9-1D491C80C8E4}"/>
              </a:ext>
            </a:extLst>
          </p:cNvPr>
          <p:cNvCxnSpPr>
            <a:cxnSpLocks/>
          </p:cNvCxnSpPr>
          <p:nvPr/>
        </p:nvCxnSpPr>
        <p:spPr>
          <a:xfrm>
            <a:off x="4625266" y="3552177"/>
            <a:ext cx="5069150" cy="1134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674109C-9D49-479C-BDB3-26707D65E4B5}"/>
              </a:ext>
            </a:extLst>
          </p:cNvPr>
          <p:cNvCxnSpPr>
            <a:cxnSpLocks/>
          </p:cNvCxnSpPr>
          <p:nvPr/>
        </p:nvCxnSpPr>
        <p:spPr>
          <a:xfrm>
            <a:off x="4607511" y="3799624"/>
            <a:ext cx="5187866" cy="212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181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C3AE33-DE90-444E-BD4B-D8718925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662" y="4065923"/>
            <a:ext cx="2313497" cy="1786371"/>
          </a:xfrm>
          <a:prstGeom prst="rect">
            <a:avLst/>
          </a:prstGeom>
        </p:spPr>
      </p:pic>
      <p:pic>
        <p:nvPicPr>
          <p:cNvPr id="3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0561675E-2D4B-4066-84E9-A29D5228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934" y="3869954"/>
            <a:ext cx="1452263" cy="23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11C829-3106-4BDC-B9A4-EB21F8306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2" r="17815"/>
          <a:stretch/>
        </p:blipFill>
        <p:spPr>
          <a:xfrm>
            <a:off x="7187132" y="3720283"/>
            <a:ext cx="1983502" cy="28079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2127DFB-EED1-497B-B3EB-A3E2036E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658" y="5149"/>
            <a:ext cx="3996095" cy="39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250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95BDAB39-035F-4234-8907-63795A6A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738" y="-83598"/>
            <a:ext cx="4198398" cy="41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D6DDD5-3B66-4B69-99CB-93F2D68D6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989" y="4594283"/>
            <a:ext cx="2313497" cy="1786371"/>
          </a:xfrm>
          <a:prstGeom prst="rect">
            <a:avLst/>
          </a:prstGeom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0D3FB9B1-A28F-4556-973A-753A3E3F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626" y="4336169"/>
            <a:ext cx="1452263" cy="23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D82DB9-FF93-46E3-8E55-B2F77C3EF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467" y="4273808"/>
            <a:ext cx="2506497" cy="23649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9C79D2-5E78-47FF-8432-B1B392E1A4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7608998" y="3286909"/>
            <a:ext cx="1149434" cy="1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461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27</Words>
  <Application>Microsoft Office PowerPoint</Application>
  <PresentationFormat>Произвольный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Савельева</dc:creator>
  <cp:lastModifiedBy>User</cp:lastModifiedBy>
  <cp:revision>19</cp:revision>
  <dcterms:created xsi:type="dcterms:W3CDTF">2021-03-18T21:40:09Z</dcterms:created>
  <dcterms:modified xsi:type="dcterms:W3CDTF">2022-01-11T06:20:52Z</dcterms:modified>
</cp:coreProperties>
</file>