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56" r:id="rId3"/>
    <p:sldId id="259" r:id="rId4"/>
    <p:sldId id="264" r:id="rId5"/>
    <p:sldId id="265" r:id="rId6"/>
    <p:sldId id="260" r:id="rId7"/>
    <p:sldId id="266" r:id="rId8"/>
    <p:sldId id="268" r:id="rId9"/>
    <p:sldId id="273" r:id="rId10"/>
    <p:sldId id="271" r:id="rId11"/>
    <p:sldId id="275" r:id="rId12"/>
    <p:sldId id="274" r:id="rId13"/>
    <p:sldId id="272" r:id="rId14"/>
    <p:sldId id="277" r:id="rId15"/>
    <p:sldId id="276" r:id="rId16"/>
    <p:sldId id="278" r:id="rId17"/>
  </p:sldIdLst>
  <p:sldSz cx="12192000" cy="6858000"/>
  <p:notesSz cx="6858000" cy="9144000"/>
  <p:embeddedFontLst>
    <p:embeddedFont>
      <p:font typeface="Franklin Gothic Medium" panose="020B0603020102020204" pitchFamily="34" charset="0"/>
      <p:regular r:id="rId20"/>
      <p:italic r:id="rId21"/>
    </p:embeddedFont>
    <p:embeddedFont>
      <p:font typeface="Franklin Gothic Book" panose="020B050302010202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notype Corsiva" panose="03010101010201010101" pitchFamily="66" charset="0"/>
      <p:italic r:id="rId28"/>
    </p:embeddedFont>
    <p:embeddedFont>
      <p:font typeface="Wingdings 2" panose="05020102010507070707" pitchFamily="18" charset="2"/>
      <p:regular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глава 1" id="{280683D5-2DCC-4F92-8632-C33179448E93}">
          <p14:sldIdLst/>
        </p14:section>
        <p14:section name="Раздел без заголовка" id="{C7432F2C-744D-4EFF-ABEE-B10D2DF106E8}">
          <p14:sldIdLst>
            <p14:sldId id="258"/>
            <p14:sldId id="256"/>
            <p14:sldId id="259"/>
            <p14:sldId id="264"/>
            <p14:sldId id="265"/>
            <p14:sldId id="260"/>
            <p14:sldId id="266"/>
            <p14:sldId id="268"/>
            <p14:sldId id="273"/>
            <p14:sldId id="271"/>
            <p14:sldId id="275"/>
            <p14:sldId id="274"/>
            <p14:sldId id="272"/>
            <p14:sldId id="277"/>
            <p14:sldId id="276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00"/>
    <a:srgbClr val="99FF33"/>
    <a:srgbClr val="953D71"/>
    <a:srgbClr val="5B9BD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53" autoAdjust="0"/>
    <p:restoredTop sz="85853" autoAdjust="0"/>
  </p:normalViewPr>
  <p:slideViewPr>
    <p:cSldViewPr snapToGrid="0" showGuides="1">
      <p:cViewPr varScale="1">
        <p:scale>
          <a:sx n="96" d="100"/>
          <a:sy n="96" d="100"/>
        </p:scale>
        <p:origin x="306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204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5ACD8-F350-47D9-BADC-7D45425F9040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A6352-FB19-40A9-9D8B-4F6A1976E7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28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0BC3B-697A-43E4-9C5F-CE64E7C316E9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2BBCB-6FAD-406C-9194-2CCE6D1FEE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468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Корней Иванович Чуковский -</a:t>
            </a:r>
            <a:r>
              <a:rPr lang="ru-RU" baseline="0" dirty="0" smtClean="0"/>
              <a:t> известный русский писатель, но это не настоящее его имя и фамилия, а придуманное. Писатель создал себе псевдоним из собственной фамилии. А настоящее имя и фамилия писателя Николай Васильевич Корнейчуков.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2BBCB-6FAD-406C-9194-2CCE6D1FEE7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764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Как-то сидел Корней Иванович дома за письменным столом и услышал</a:t>
            </a:r>
            <a:r>
              <a:rPr lang="ru-RU" baseline="0" dirty="0" smtClean="0"/>
              <a:t> как плачет его маленькая дочка. Она не хотела умываться. Чуковский вышел из кабинета, взял девочку на руки и сказал: «Надо, надо умываться по утрам и вечерам, а нечистым трубочистам стыд и срам, стыд и срам!». Так появился «</a:t>
            </a:r>
            <a:r>
              <a:rPr lang="ru-RU" baseline="0" dirty="0" err="1" smtClean="0"/>
              <a:t>Мойдодыр</a:t>
            </a:r>
            <a:r>
              <a:rPr lang="ru-RU" baseline="0" dirty="0" smtClean="0"/>
              <a:t>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2BBCB-6FAD-406C-9194-2CCE6D1FEE7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354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Людям настолько понравилось творчество писателя, что они установили памятники литературным героям детского</a:t>
            </a:r>
            <a:r>
              <a:rPr lang="ru-RU" baseline="0" dirty="0" smtClean="0"/>
              <a:t> писателя: Крокодил, который по улицам ходил. Красавица Муха Цокотуха.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2BBCB-6FAD-406C-9194-2CCE6D1FEE7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936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Айболит, который под деревом сидит и знаменитый </a:t>
            </a:r>
            <a:r>
              <a:rPr lang="ru-RU" dirty="0" err="1" smtClean="0"/>
              <a:t>Мойдодыр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2BBCB-6FAD-406C-9194-2CCE6D1FEE7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373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Корней Иванович жил недалеко</a:t>
            </a:r>
            <a:r>
              <a:rPr lang="ru-RU" baseline="0" dirty="0" smtClean="0"/>
              <a:t> от Москвы: в </a:t>
            </a:r>
            <a:r>
              <a:rPr lang="ru-RU" baseline="0" dirty="0" err="1" smtClean="0"/>
              <a:t>Переделкино</a:t>
            </a:r>
            <a:r>
              <a:rPr lang="ru-RU" baseline="0" dirty="0" smtClean="0"/>
              <a:t>. Сейчас в его доме находится музей. Здесь все сохранилось так, как было при жизни Чуковского.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2BBCB-6FAD-406C-9194-2CCE6D1FEE7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603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Мамы и папы, которые в детстве зачитывались сказками Чуковского, читают их и своим</a:t>
            </a:r>
            <a:r>
              <a:rPr lang="ru-RU" baseline="0" dirty="0" smtClean="0"/>
              <a:t> детям.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2BBCB-6FAD-406C-9194-2CCE6D1FEE7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993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Потому, что каждый родитель знает, что дети должны идти по жизни с книгой.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2BBCB-6FAD-406C-9194-2CCE6D1FEE7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529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Родился маленький Чуковский в Петербурге,</a:t>
            </a:r>
            <a:r>
              <a:rPr lang="ru-RU" baseline="0" dirty="0" smtClean="0"/>
              <a:t> а все свое детство провел в городе Одесса. Там он учился в гимназии, работал, изучал иностранные языки. Затем уехал за границу.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2BBCB-6FAD-406C-9194-2CCE6D1FEE7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394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 когда вернулся, то стал писать книжки для детей.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2BBCB-6FAD-406C-9194-2CCE6D1FEE7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83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Он стал наблюдать и записывать, как разговаривают маленькие детки. Из</a:t>
            </a:r>
            <a:r>
              <a:rPr lang="ru-RU" baseline="0" dirty="0" smtClean="0"/>
              <a:t> этих записей получилась интересная книга «От двух до пяти». В этой книге собраны смешные детские вопросы, словечки и истории. Например: «Папа, посмотри как твои брюки нахмурились!». Или: «Как ты спал? Что ты видел во сне?, -Ну, да! Разве в такой темноте что-нибудь увидишь?». А вот еще: «Мама, а крапива кусается?, –Да.</a:t>
            </a:r>
          </a:p>
          <a:p>
            <a:r>
              <a:rPr lang="ru-RU" baseline="0" dirty="0" smtClean="0"/>
              <a:t> -А как она лает?»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2BBCB-6FAD-406C-9194-2CCE6D1FEE7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92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 Корнея Ивановича было четверо детей. Он любил</a:t>
            </a:r>
            <a:r>
              <a:rPr lang="ru-RU" baseline="0" dirty="0" smtClean="0"/>
              <a:t> проводить с ними время: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2BBCB-6FAD-406C-9194-2CCE6D1FEE7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948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Плавать</a:t>
            </a:r>
            <a:r>
              <a:rPr lang="ru-RU" baseline="0" dirty="0" smtClean="0"/>
              <a:t> на лодке,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2BBCB-6FAD-406C-9194-2CCE6D1FEE7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982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Купаться</a:t>
            </a:r>
            <a:r>
              <a:rPr lang="ru-RU" baseline="0" dirty="0" smtClean="0"/>
              <a:t> и загорать. Строить замки из песка. Играть в прятки. Много произведений Корней Иванович создал благодаря своим детям.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2BBCB-6FAD-406C-9194-2CCE6D1FEE7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562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aseline="0" dirty="0" smtClean="0"/>
              <a:t>Однажды заболел маленький сынишка. Корней Иванович, чтобы хоть как-то развлечь сына, стал рассказывать ему сказку: «Жил да был Крокодил. Он по улицам ходил, папиросы курил, По-турецки говорил, -Крокодил, Крокодил </a:t>
            </a:r>
            <a:r>
              <a:rPr lang="ru-RU" baseline="0" dirty="0" err="1" smtClean="0"/>
              <a:t>Крокодилович</a:t>
            </a:r>
            <a:r>
              <a:rPr lang="ru-RU" baseline="0" dirty="0" smtClean="0"/>
              <a:t>». Так появилась сказка «Крокодил».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2BBCB-6FAD-406C-9194-2CCE6D1FEE7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211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 «</a:t>
            </a:r>
            <a:r>
              <a:rPr lang="ru-RU" dirty="0" err="1" smtClean="0"/>
              <a:t>Крокодолом</a:t>
            </a:r>
            <a:r>
              <a:rPr lang="ru-RU" dirty="0" smtClean="0"/>
              <a:t>» появились все новые и новые стихотворения: «Муха Цокотуха»</a:t>
            </a:r>
            <a:r>
              <a:rPr lang="ru-RU" baseline="0" dirty="0" smtClean="0"/>
              <a:t>, «</a:t>
            </a:r>
            <a:r>
              <a:rPr lang="ru-RU" baseline="0" dirty="0" err="1" smtClean="0"/>
              <a:t>Федорино</a:t>
            </a:r>
            <a:r>
              <a:rPr lang="ru-RU" baseline="0" dirty="0" smtClean="0"/>
              <a:t> горе», «Айболит».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2BBCB-6FAD-406C-9194-2CCE6D1FEE7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796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2968-83D6-4855-9FE4-87C519A60C7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FA1886B3-73AE-4E02-B48A-EE0FE6830C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2968-83D6-4855-9FE4-87C519A60C7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86B3-73AE-4E02-B48A-EE0FE6830C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2968-83D6-4855-9FE4-87C519A60C7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86B3-73AE-4E02-B48A-EE0FE6830C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2968-83D6-4855-9FE4-87C519A60C7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FA1886B3-73AE-4E02-B48A-EE0FE6830C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2968-83D6-4855-9FE4-87C519A60C7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86B3-73AE-4E02-B48A-EE0FE6830C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2968-83D6-4855-9FE4-87C519A60C7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86B3-73AE-4E02-B48A-EE0FE6830C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2968-83D6-4855-9FE4-87C519A60C7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FA1886B3-73AE-4E02-B48A-EE0FE6830C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2968-83D6-4855-9FE4-87C519A60C7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86B3-73AE-4E02-B48A-EE0FE6830C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2968-83D6-4855-9FE4-87C519A60C7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86B3-73AE-4E02-B48A-EE0FE6830C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2968-83D6-4855-9FE4-87C519A60C7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86B3-73AE-4E02-B48A-EE0FE6830C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12968-83D6-4855-9FE4-87C519A60C7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886B3-73AE-4E02-B48A-EE0FE6830C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5212968-83D6-4855-9FE4-87C519A60C7A}" type="datetimeFigureOut">
              <a:rPr lang="ru-RU" smtClean="0"/>
              <a:pPr/>
              <a:t>15.10.2020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A1886B3-73AE-4E02-B48A-EE0FE6830C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med">
    <p:circl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hyperlink" Target="https://stories-of-success.ru/files/k-chukovskij-10.jp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4.png"/><Relationship Id="rId5" Type="http://schemas.openxmlformats.org/officeDocument/2006/relationships/image" Target="../media/image3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gi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Корней Чуковский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7840" y="-195072"/>
            <a:ext cx="8677163" cy="6480963"/>
          </a:xfrm>
          <a:prstGeom prst="roundRect">
            <a:avLst/>
          </a:prstGeom>
          <a:noFill/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876136" y="3049262"/>
            <a:ext cx="81227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  <a:latin typeface="Monotype Corsiva" pitchFamily="66" charset="0"/>
              </a:rPr>
              <a:t>В гостях у дедушки Корнея</a:t>
            </a:r>
            <a:endParaRPr lang="ru-RU" sz="60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6779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ртинки\i4FMWXWW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992" y="195072"/>
            <a:ext cx="7591737" cy="6498336"/>
          </a:xfrm>
          <a:prstGeom prst="roundRect">
            <a:avLst/>
          </a:prstGeom>
          <a:noFill/>
          <a:effectLst>
            <a:softEdge rad="127000"/>
          </a:effectLst>
        </p:spPr>
      </p:pic>
      <p:pic>
        <p:nvPicPr>
          <p:cNvPr id="3" name="Picture 2" descr="G:\картинки\плачет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07264" y="1934842"/>
            <a:ext cx="4728087" cy="472808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961376" y="1032224"/>
            <a:ext cx="38770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Надо, надо умываться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По утрам и вечерам,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А нечистым трубочистам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Стыд и срам!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Стыд и срам!</a:t>
            </a: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051" name="Picture 3" descr="G:\картинки\img441_1_13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70609">
            <a:off x="6998063" y="343147"/>
            <a:ext cx="4669536" cy="6152604"/>
          </a:xfrm>
          <a:prstGeom prst="rect">
            <a:avLst/>
          </a:prstGeom>
          <a:noFill/>
        </p:spPr>
      </p:pic>
      <p:pic>
        <p:nvPicPr>
          <p:cNvPr id="7" name="sound_1429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1" end="29867.3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6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4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80"/>
                            </p:stCondLst>
                            <p:childTnLst>
                              <p:par>
                                <p:cTn id="2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20"/>
                            </p:stCondLst>
                            <p:childTnLst>
                              <p:par>
                                <p:cTn id="3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51104" y="1121664"/>
            <a:ext cx="4572000" cy="5491494"/>
          </a:xfrm>
          <a:prstGeom prst="roundRect">
            <a:avLst>
              <a:gd name="adj" fmla="val 26817"/>
            </a:avLst>
          </a:prstGeom>
          <a:blipFill>
            <a:blip r:embed="rId3" cstate="print"/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047232" y="268224"/>
            <a:ext cx="5846618" cy="5528518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94944" y="268224"/>
            <a:ext cx="3927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Муха Цокотуха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4800" y="5766816"/>
            <a:ext cx="26965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Крокодил</a:t>
            </a:r>
            <a:endParaRPr lang="ru-RU" sz="5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6046839" y="170688"/>
            <a:ext cx="5986665" cy="5212473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 w="76200">
            <a:solidFill>
              <a:srgbClr val="FFC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1648" y="1526754"/>
            <a:ext cx="5617758" cy="511769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158240" y="316992"/>
            <a:ext cx="32239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err="1" smtClean="0">
                <a:solidFill>
                  <a:srgbClr val="FF0000"/>
                </a:solidFill>
                <a:latin typeface="Monotype Corsiva" pitchFamily="66" charset="0"/>
              </a:rPr>
              <a:t>Мойдодыр</a:t>
            </a:r>
            <a:endParaRPr lang="ru-RU" sz="6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73568" y="5608320"/>
            <a:ext cx="27943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Айболит</a:t>
            </a:r>
            <a:endParaRPr lang="ru-RU" sz="6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:\картинки\Q0-B9Dnltzg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</p:spPr>
      </p:pic>
      <p:pic>
        <p:nvPicPr>
          <p:cNvPr id="26627" name="Picture 3" descr="G:\картинки\scale_1200[2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mgounb.ru/img/newsimages/009604e940f9.jpg"/>
          <p:cNvPicPr>
            <a:picLocks noChangeAspect="1" noChangeArrowheads="1"/>
          </p:cNvPicPr>
          <p:nvPr/>
        </p:nvPicPr>
        <p:blipFill>
          <a:blip r:embed="rId3" cstate="print"/>
          <a:srcRect l="2311" r="2416"/>
          <a:stretch>
            <a:fillRect/>
          </a:stretch>
        </p:blipFill>
        <p:spPr bwMode="auto">
          <a:xfrm>
            <a:off x="524256" y="195073"/>
            <a:ext cx="11058144" cy="6498336"/>
          </a:xfrm>
          <a:prstGeom prst="round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:\картинки\e5de702b74fc68d9cbf485eeb0be3eb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264" y="146305"/>
            <a:ext cx="9014879" cy="6559296"/>
          </a:xfrm>
          <a:prstGeom prst="round2Diag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rot="20655686">
            <a:off x="4768222" y="1674982"/>
            <a:ext cx="6963661" cy="110799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 новых встреч…</a:t>
            </a:r>
            <a:endParaRPr lang="ru-RU" sz="66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66" y="1228344"/>
            <a:ext cx="3599695" cy="3599695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787" y="1741077"/>
            <a:ext cx="2204973" cy="30869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645414" y="1498430"/>
            <a:ext cx="3170581" cy="33296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КВАДРАТ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7257822"/>
      </p:ext>
    </p:extLst>
  </p:cSld>
  <p:clrMapOvr>
    <a:masterClrMapping/>
  </p:clrMapOvr>
  <p:transition spd="med" advTm="5024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картинки\536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3385" y="1524000"/>
            <a:ext cx="6122311" cy="4011168"/>
          </a:xfrm>
          <a:prstGeom prst="roundRect">
            <a:avLst/>
          </a:prstGeom>
          <a:noFill/>
        </p:spPr>
      </p:pic>
      <p:pic>
        <p:nvPicPr>
          <p:cNvPr id="1027" name="Picture 3" descr="G:\картинки\5591_big_1511875042_2882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033" y="1511808"/>
            <a:ext cx="5535828" cy="4072128"/>
          </a:xfrm>
          <a:prstGeom prst="roundRect">
            <a:avLst/>
          </a:prstGeom>
          <a:noFill/>
        </p:spPr>
      </p:pic>
      <p:pic>
        <p:nvPicPr>
          <p:cNvPr id="1029" name="Picture 5" descr="G:\картинки\Ученик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3704" y="2901696"/>
            <a:ext cx="3416611" cy="357968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67480" y="488942"/>
            <a:ext cx="39366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Санкт-Петербург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51520" y="548640"/>
            <a:ext cx="1739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Одесса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21413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картинки\Чуковский катринки.png"/>
          <p:cNvPicPr>
            <a:picLocks noChangeAspect="1" noChangeArrowheads="1"/>
          </p:cNvPicPr>
          <p:nvPr/>
        </p:nvPicPr>
        <p:blipFill>
          <a:blip r:embed="rId3" cstate="print"/>
          <a:srcRect l="52945" r="7132" b="7255"/>
          <a:stretch>
            <a:fillRect/>
          </a:stretch>
        </p:blipFill>
        <p:spPr bwMode="auto">
          <a:xfrm>
            <a:off x="806827" y="564780"/>
            <a:ext cx="4235823" cy="5647765"/>
          </a:xfrm>
          <a:prstGeom prst="roundRect">
            <a:avLst/>
          </a:prstGeom>
          <a:noFill/>
        </p:spPr>
      </p:pic>
      <p:pic>
        <p:nvPicPr>
          <p:cNvPr id="2050" name="Picture 2" descr="G:\картинки\81_37_02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865" y="232591"/>
            <a:ext cx="4610017" cy="6306759"/>
          </a:xfrm>
          <a:prstGeom prst="roundRect">
            <a:avLst/>
          </a:prstGeom>
          <a:noFill/>
          <a:effectLst>
            <a:softEdge rad="127000"/>
          </a:effectLst>
        </p:spPr>
      </p:pic>
      <p:sp>
        <p:nvSpPr>
          <p:cNvPr id="11" name="TextBox 10"/>
          <p:cNvSpPr txBox="1"/>
          <p:nvPr/>
        </p:nvSpPr>
        <p:spPr>
          <a:xfrm>
            <a:off x="6101439" y="953421"/>
            <a:ext cx="512663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Детский писатель</a:t>
            </a:r>
          </a:p>
          <a:p>
            <a:pPr algn="ctr"/>
            <a:r>
              <a:rPr lang="ru-RU" sz="5400" b="1" dirty="0" smtClean="0">
                <a:solidFill>
                  <a:srgbClr val="953D71"/>
                </a:solidFill>
              </a:rPr>
              <a:t>Корней Иванович </a:t>
            </a:r>
          </a:p>
          <a:p>
            <a:pPr algn="ctr"/>
            <a:r>
              <a:rPr lang="ru-RU" sz="5400" b="1" dirty="0" smtClean="0">
                <a:solidFill>
                  <a:srgbClr val="953D71"/>
                </a:solidFill>
              </a:rPr>
              <a:t>Чуковский</a:t>
            </a:r>
            <a:endParaRPr lang="ru-RU" sz="5400" b="1" dirty="0">
              <a:solidFill>
                <a:srgbClr val="953D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0548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носка-облако 5"/>
          <p:cNvSpPr/>
          <p:nvPr/>
        </p:nvSpPr>
        <p:spPr>
          <a:xfrm>
            <a:off x="4901184" y="158496"/>
            <a:ext cx="2682240" cy="1633728"/>
          </a:xfrm>
          <a:prstGeom prst="cloud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Папа, смотри, как твои брюки нахмурились!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8693063" y="1097280"/>
            <a:ext cx="2868459" cy="1950720"/>
          </a:xfrm>
          <a:prstGeom prst="cloudCallout">
            <a:avLst>
              <a:gd name="adj1" fmla="val -76757"/>
              <a:gd name="adj2" fmla="val 4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-Мама, а крапива кусается?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-Да.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-А как она лает?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338203" y="613775"/>
            <a:ext cx="2968668" cy="2580529"/>
          </a:xfrm>
          <a:prstGeom prst="cloudCallout">
            <a:avLst>
              <a:gd name="adj1" fmla="val 76115"/>
              <a:gd name="adj2" fmla="val 3252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-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ты спал? Что ты видел во сне?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-Ну, да! Разве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такой темноте что-нибудь увидишь!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G:\картинки\91411[1].jpg"/>
          <p:cNvPicPr>
            <a:picLocks noChangeAspect="1" noChangeArrowheads="1"/>
          </p:cNvPicPr>
          <p:nvPr/>
        </p:nvPicPr>
        <p:blipFill>
          <a:blip r:embed="rId4" cstate="print"/>
          <a:srcRect l="4404" t="2815" r="2718" b="4491"/>
          <a:stretch>
            <a:fillRect/>
          </a:stretch>
        </p:blipFill>
        <p:spPr bwMode="auto">
          <a:xfrm>
            <a:off x="3657932" y="171940"/>
            <a:ext cx="4734505" cy="6335332"/>
          </a:xfrm>
          <a:prstGeom prst="round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8" t="11505" r="31043"/>
          <a:stretch>
            <a:fillRect/>
          </a:stretch>
        </p:blipFill>
        <p:spPr>
          <a:xfrm>
            <a:off x="304800" y="3608832"/>
            <a:ext cx="1438656" cy="31341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97" y="3655272"/>
            <a:ext cx="1522747" cy="30877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r="15366"/>
          <a:stretch>
            <a:fillRect/>
          </a:stretch>
        </p:blipFill>
        <p:spPr>
          <a:xfrm>
            <a:off x="10722279" y="3512430"/>
            <a:ext cx="1469721" cy="3373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r="10819" b="6353"/>
          <a:stretch>
            <a:fillRect/>
          </a:stretch>
        </p:blipFill>
        <p:spPr>
          <a:xfrm>
            <a:off x="1716066" y="4058038"/>
            <a:ext cx="1315233" cy="25682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19" y="1464080"/>
            <a:ext cx="1754287" cy="5421744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573147" y="1249934"/>
            <a:ext cx="6789516" cy="4600564"/>
            <a:chOff x="2560665" y="621111"/>
            <a:chExt cx="6789516" cy="4600564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2560665" y="621111"/>
              <a:ext cx="6073016" cy="3200400"/>
              <a:chOff x="2681963" y="394249"/>
              <a:chExt cx="6073016" cy="3200400"/>
            </a:xfrm>
          </p:grpSpPr>
          <p:pic>
            <p:nvPicPr>
              <p:cNvPr id="4097" name="Picture 1" descr="G:\картинки\мальчик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681963" y="881446"/>
                <a:ext cx="2282952" cy="2449448"/>
              </a:xfrm>
              <a:prstGeom prst="rect">
                <a:avLst/>
              </a:prstGeom>
              <a:noFill/>
            </p:spPr>
          </p:pic>
          <p:pic>
            <p:nvPicPr>
              <p:cNvPr id="4106" name="Picture 10" descr="G:\картинки\мальчик2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796101" y="1279467"/>
                <a:ext cx="958878" cy="1960372"/>
              </a:xfrm>
              <a:prstGeom prst="rect">
                <a:avLst/>
              </a:prstGeom>
              <a:noFill/>
            </p:spPr>
          </p:pic>
          <p:pic>
            <p:nvPicPr>
              <p:cNvPr id="4105" name="Picture 9" descr="G:\картинки\девочка2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54090" y="1540297"/>
                <a:ext cx="1245839" cy="1922208"/>
              </a:xfrm>
              <a:prstGeom prst="rect">
                <a:avLst/>
              </a:prstGeom>
              <a:noFill/>
            </p:spPr>
          </p:pic>
          <p:pic>
            <p:nvPicPr>
              <p:cNvPr id="4104" name="Picture 8" descr="G:\картинки\мужчина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394317" y="394249"/>
                <a:ext cx="1023771" cy="3190113"/>
              </a:xfrm>
              <a:prstGeom prst="rect">
                <a:avLst/>
              </a:prstGeom>
              <a:noFill/>
            </p:spPr>
          </p:pic>
          <p:pic>
            <p:nvPicPr>
              <p:cNvPr id="4098" name="Picture 2" descr="G:\картинки\девочка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160877" y="1028233"/>
                <a:ext cx="1833154" cy="2566416"/>
              </a:xfrm>
              <a:prstGeom prst="rect">
                <a:avLst/>
              </a:prstGeom>
              <a:noFill/>
            </p:spPr>
          </p:pic>
        </p:grp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8976" y="2278917"/>
              <a:ext cx="6621205" cy="2942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7824357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C -2.70833E-6 0.03495 0.03633 0.06203 0.0806 0.06203 C 0.12604 0.06203 0.1625 0.03495 0.1625 2.59259E-6 C 0.1625 -0.03496 0.19896 -0.06204 0.2444 -0.06204 C 0.28867 -0.06204 0.32513 -0.03496 0.32513 2.59259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6" r="11445" b="4996"/>
          <a:stretch>
            <a:fillRect/>
          </a:stretch>
        </p:blipFill>
        <p:spPr>
          <a:xfrm>
            <a:off x="3413760" y="1515452"/>
            <a:ext cx="1316736" cy="26054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042" y="2678254"/>
            <a:ext cx="1377958" cy="2794127"/>
          </a:xfrm>
          <a:prstGeom prst="rect">
            <a:avLst/>
          </a:prstGeom>
        </p:spPr>
      </p:pic>
      <p:pic>
        <p:nvPicPr>
          <p:cNvPr id="18436" name="Picture 4" descr="https://i.pinimg.com/originals/9c/85/de/9c85de678c4ae12f1a943c13297526d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9824" y="1146048"/>
            <a:ext cx="5023104" cy="4815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950315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62535E-7 L 0.30691 0.105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0" y="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27475E-6 L -0.3513 0.037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00" y="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>
            <a:off x="8067370" y="0"/>
            <a:ext cx="3859160" cy="3052916"/>
          </a:xfrm>
          <a:prstGeom prst="cloudCallout">
            <a:avLst>
              <a:gd name="adj1" fmla="val -108740"/>
              <a:gd name="adj2" fmla="val 8819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Жил да был Крокодил,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Он по улицам ходил,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Папиросы курил.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По-турецки говорил,-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Крокодил, Крокодил</a:t>
            </a:r>
          </a:p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Крокодилович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s://upload-7df14150aa387ef737992a43afb5ffe5.hb.bizmrg.com/iblock/845/845dd5432d2a222d95d54dc55ce15e24/e771ad76912dc251c6393020f18badb2.jpg"/>
          <p:cNvPicPr>
            <a:picLocks noChangeAspect="1" noChangeArrowheads="1"/>
          </p:cNvPicPr>
          <p:nvPr/>
        </p:nvPicPr>
        <p:blipFill>
          <a:blip r:embed="rId4" cstate="print"/>
          <a:srcRect b="9916"/>
          <a:stretch>
            <a:fillRect/>
          </a:stretch>
        </p:blipFill>
        <p:spPr bwMode="auto">
          <a:xfrm>
            <a:off x="7376160" y="402336"/>
            <a:ext cx="4624502" cy="62179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картинки\899180[1].jpg"/>
          <p:cNvPicPr>
            <a:picLocks noChangeAspect="1" noChangeArrowheads="1"/>
          </p:cNvPicPr>
          <p:nvPr/>
        </p:nvPicPr>
        <p:blipFill>
          <a:blip r:embed="rId3" cstate="print"/>
          <a:srcRect l="13836" r="16369"/>
          <a:stretch>
            <a:fillRect/>
          </a:stretch>
        </p:blipFill>
        <p:spPr bwMode="auto">
          <a:xfrm>
            <a:off x="191728" y="442450"/>
            <a:ext cx="3834581" cy="5494106"/>
          </a:xfrm>
          <a:prstGeom prst="rect">
            <a:avLst/>
          </a:prstGeom>
          <a:noFill/>
        </p:spPr>
      </p:pic>
      <p:pic>
        <p:nvPicPr>
          <p:cNvPr id="27651" name="Picture 3" descr="G:\картинки\1014835033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958" y="621991"/>
            <a:ext cx="3766837" cy="5368413"/>
          </a:xfrm>
          <a:prstGeom prst="rect">
            <a:avLst/>
          </a:prstGeom>
          <a:noFill/>
        </p:spPr>
      </p:pic>
      <p:pic>
        <p:nvPicPr>
          <p:cNvPr id="27652" name="Picture 4" descr="G:\картинки\ms10689[1].jpg"/>
          <p:cNvPicPr>
            <a:picLocks noChangeAspect="1" noChangeArrowheads="1"/>
          </p:cNvPicPr>
          <p:nvPr/>
        </p:nvPicPr>
        <p:blipFill>
          <a:blip r:embed="rId5" cstate="print"/>
          <a:srcRect l="14556" r="16882"/>
          <a:stretch>
            <a:fillRect/>
          </a:stretch>
        </p:blipFill>
        <p:spPr bwMode="auto">
          <a:xfrm>
            <a:off x="3818870" y="195072"/>
            <a:ext cx="4550543" cy="64420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1225</TotalTime>
  <Words>565</Words>
  <Application>Microsoft Office PowerPoint</Application>
  <PresentationFormat>Широкоэкранный</PresentationFormat>
  <Paragraphs>61</Paragraphs>
  <Slides>16</Slides>
  <Notes>15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Franklin Gothic Medium</vt:lpstr>
      <vt:lpstr>Franklin Gothic Book</vt:lpstr>
      <vt:lpstr>Calibri</vt:lpstr>
      <vt:lpstr>Times New Roman</vt:lpstr>
      <vt:lpstr>Monotype Corsiva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EDU</dc:creator>
  <cp:lastModifiedBy>EDU</cp:lastModifiedBy>
  <cp:revision>146</cp:revision>
  <dcterms:created xsi:type="dcterms:W3CDTF">2020-09-26T11:04:02Z</dcterms:created>
  <dcterms:modified xsi:type="dcterms:W3CDTF">2020-10-15T11:52:14Z</dcterms:modified>
</cp:coreProperties>
</file>