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FBA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3FBAD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layer.myshared.ru/10/957982/slides/slide_1.jpg"/>
          <p:cNvPicPr>
            <a:picLocks noChangeAspect="1" noChangeArrowheads="1"/>
          </p:cNvPicPr>
          <p:nvPr/>
        </p:nvPicPr>
        <p:blipFill>
          <a:blip r:embed="rId2"/>
          <a:srcRect l="15486" t="20902" r="18107" b="21806"/>
          <a:stretch>
            <a:fillRect/>
          </a:stretch>
        </p:blipFill>
        <p:spPr bwMode="auto">
          <a:xfrm>
            <a:off x="1428728" y="1857364"/>
            <a:ext cx="6072230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214414" y="642918"/>
            <a:ext cx="6715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Учим детей рассказывать 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player.myshared.ru/10/957982/slides/slide_16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4" t="3125" r="3906" b="10416"/>
          <a:stretch>
            <a:fillRect/>
          </a:stretch>
        </p:blipFill>
        <p:spPr bwMode="auto">
          <a:xfrm>
            <a:off x="285720" y="428604"/>
            <a:ext cx="8572560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player.myshared.ru/10/957982/slides/slide_14.jpg"/>
          <p:cNvPicPr>
            <a:picLocks noChangeAspect="1" noChangeArrowheads="1"/>
          </p:cNvPicPr>
          <p:nvPr/>
        </p:nvPicPr>
        <p:blipFill>
          <a:blip r:embed="rId2"/>
          <a:srcRect l="5468" t="4167" r="3125" b="5208"/>
          <a:stretch>
            <a:fillRect/>
          </a:stretch>
        </p:blipFill>
        <p:spPr bwMode="auto">
          <a:xfrm>
            <a:off x="285720" y="500042"/>
            <a:ext cx="8501122" cy="621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player.myshared.ru/10/957982/slides/slide_16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25" t="3125" r="3906" b="8333"/>
          <a:stretch>
            <a:fillRect/>
          </a:stretch>
        </p:blipFill>
        <p:spPr bwMode="auto">
          <a:xfrm>
            <a:off x="285720" y="357166"/>
            <a:ext cx="8501090" cy="592935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6072206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форме.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player.myshared.ru/10/957982/slides/slide_18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25" t="3125" r="2343" b="11458"/>
          <a:stretch>
            <a:fillRect/>
          </a:stretch>
        </p:blipFill>
        <p:spPr bwMode="auto">
          <a:xfrm>
            <a:off x="285720" y="357166"/>
            <a:ext cx="8643998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player.myshared.ru/10/957982/slides/slide_2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25" t="4167" r="3906" b="14583"/>
          <a:stretch>
            <a:fillRect/>
          </a:stretch>
        </p:blipFill>
        <p:spPr bwMode="auto">
          <a:xfrm>
            <a:off x="285720" y="571480"/>
            <a:ext cx="8501122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player.myshared.ru/10/957982/slides/slide_2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06" t="6250" r="2343" b="12499"/>
          <a:stretch>
            <a:fillRect/>
          </a:stretch>
        </p:blipFill>
        <p:spPr bwMode="auto">
          <a:xfrm>
            <a:off x="285720" y="714356"/>
            <a:ext cx="8572560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player.myshared.ru/10/957982/slides/slide_2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06" t="3125" r="3906" b="9374"/>
          <a:stretch>
            <a:fillRect/>
          </a:stretch>
        </p:blipFill>
        <p:spPr bwMode="auto">
          <a:xfrm>
            <a:off x="642910" y="152562"/>
            <a:ext cx="8215370" cy="584822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00100" y="6072206"/>
            <a:ext cx="5286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рассказыванию.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player.myshared.ru/10/957982/slides/slide_26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87" t="9375" r="4687" b="9374"/>
          <a:stretch>
            <a:fillRect/>
          </a:stretch>
        </p:blipFill>
        <p:spPr bwMode="auto">
          <a:xfrm>
            <a:off x="428596" y="571480"/>
            <a:ext cx="8286808" cy="5572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player.myshared.ru/10/957982/slides/slide_28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</a:blip>
          <a:srcRect l="4687" t="3125" r="3906" b="7291"/>
          <a:stretch>
            <a:fillRect/>
          </a:stretch>
        </p:blipFill>
        <p:spPr bwMode="auto">
          <a:xfrm>
            <a:off x="642910" y="285728"/>
            <a:ext cx="7929618" cy="5828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player.myshared.ru/10/957982/slides/slide_2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69" t="5209" r="5468" b="8333"/>
          <a:stretch>
            <a:fillRect/>
          </a:stretch>
        </p:blipFill>
        <p:spPr bwMode="auto">
          <a:xfrm>
            <a:off x="785786" y="428604"/>
            <a:ext cx="8143932" cy="5929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player.myshared.ru/10/957982/slides/slide_6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889"/>
          <a:stretch>
            <a:fillRect/>
          </a:stretch>
        </p:blipFill>
        <p:spPr bwMode="auto">
          <a:xfrm>
            <a:off x="357158" y="571480"/>
            <a:ext cx="8572528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player.myshared.ru/10/957982/slides/slide_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292" r="3906" b="10416"/>
          <a:stretch>
            <a:fillRect/>
          </a:stretch>
        </p:blipFill>
        <p:spPr bwMode="auto">
          <a:xfrm>
            <a:off x="285720" y="500042"/>
            <a:ext cx="8453164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player.myshared.ru/10/957982/slides/slide_8.jpg"/>
          <p:cNvPicPr>
            <a:picLocks noChangeAspect="1" noChangeArrowheads="1"/>
          </p:cNvPicPr>
          <p:nvPr/>
        </p:nvPicPr>
        <p:blipFill>
          <a:blip r:embed="rId2"/>
          <a:srcRect l="5785" t="3125" r="5785" b="5208"/>
          <a:stretch>
            <a:fillRect/>
          </a:stretch>
        </p:blipFill>
        <p:spPr bwMode="auto">
          <a:xfrm>
            <a:off x="642910" y="285728"/>
            <a:ext cx="7643866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player.myshared.ru/10/957982/slides/slide_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69" t="4167" r="4687" b="13541"/>
          <a:stretch>
            <a:fillRect/>
          </a:stretch>
        </p:blipFill>
        <p:spPr bwMode="auto">
          <a:xfrm>
            <a:off x="214282" y="428604"/>
            <a:ext cx="8215370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player.myshared.ru/10/957982/slides/slide_1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06" t="3125" r="3124" b="7291"/>
          <a:stretch>
            <a:fillRect/>
          </a:stretch>
        </p:blipFill>
        <p:spPr bwMode="auto">
          <a:xfrm>
            <a:off x="428596" y="357166"/>
            <a:ext cx="8501122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player.myshared.ru/10/957982/slides/slide_1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417" r="3124" b="12499"/>
          <a:stretch>
            <a:fillRect/>
          </a:stretch>
        </p:blipFill>
        <p:spPr bwMode="auto">
          <a:xfrm>
            <a:off x="142844" y="428604"/>
            <a:ext cx="8858312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player.myshared.ru/10/957982/slides/slide_1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l="4688" t="4167" r="2343" b="5208"/>
          <a:stretch>
            <a:fillRect/>
          </a:stretch>
        </p:blipFill>
        <p:spPr bwMode="auto">
          <a:xfrm>
            <a:off x="428596" y="285728"/>
            <a:ext cx="8501090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player.myshared.ru/10/957982/slides/slide_1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88" t="2083" r="3125" b="8333"/>
          <a:stretch>
            <a:fillRect/>
          </a:stretch>
        </p:blipFill>
        <p:spPr bwMode="auto">
          <a:xfrm>
            <a:off x="285720" y="428604"/>
            <a:ext cx="8429652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8</Words>
  <PresentationFormat>Экран (4:3)</PresentationFormat>
  <Paragraphs>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</cp:revision>
  <dcterms:created xsi:type="dcterms:W3CDTF">2022-01-13T19:10:54Z</dcterms:created>
  <dcterms:modified xsi:type="dcterms:W3CDTF">2022-01-13T20:34:10Z</dcterms:modified>
</cp:coreProperties>
</file>