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98" r:id="rId3"/>
    <p:sldId id="258" r:id="rId4"/>
    <p:sldId id="260" r:id="rId5"/>
    <p:sldId id="262" r:id="rId6"/>
    <p:sldId id="261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3300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E8435-370C-464D-940C-21B4114864C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9EAE-FB6B-44C0-B3D0-2609B6FBA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9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EC605B-AC4E-4F3D-AE55-EB89451CA463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D003AA-56D6-4A8F-91E8-38C4741F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645" y="0"/>
            <a:ext cx="9144000" cy="594911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5828" y="1568775"/>
            <a:ext cx="9322130" cy="204475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solidFill>
                  <a:schemeClr val="accent3">
                    <a:lumMod val="75000"/>
                  </a:schemeClr>
                </a:solidFill>
              </a:rPr>
              <a:t>Активные формы работы с детьми по воспитанию правильного произношения</a:t>
            </a:r>
          </a:p>
          <a:p>
            <a:pPr algn="ctr"/>
            <a:endParaRPr lang="ru-RU" sz="4400" dirty="0"/>
          </a:p>
          <a:p>
            <a:pPr algn="ctr"/>
            <a:endParaRPr lang="ru-RU" sz="4400" dirty="0"/>
          </a:p>
          <a:p>
            <a:pPr algn="ctr"/>
            <a:endParaRPr lang="ru-RU" sz="4400" dirty="0"/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388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51062-D806-4660-9721-384680E94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3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561" y="0"/>
            <a:ext cx="9956800" cy="672029"/>
          </a:xfrm>
        </p:spPr>
        <p:txBody>
          <a:bodyPr>
            <a:noAutofit/>
          </a:bodyPr>
          <a:lstStyle/>
          <a:p>
            <a:pPr algn="ctr"/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977" y="920576"/>
            <a:ext cx="112702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2BF7F-6C72-4CD4-A7D7-5AE5F6BD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653C6-E121-4397-B3A7-D74E3A95F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5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5C9BB-115F-49F2-9C25-CEB69F49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195971-8385-4E60-A630-96367009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262792" y="4210229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B42E79-F462-4C91-8364-11CF4A71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885" y="-145566"/>
            <a:ext cx="10515600" cy="1020209"/>
          </a:xfrm>
        </p:spPr>
        <p:txBody>
          <a:bodyPr>
            <a:normAutofit/>
          </a:bodyPr>
          <a:lstStyle/>
          <a:p>
            <a:pPr algn="ctr"/>
            <a:endParaRPr lang="ru-RU" sz="4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-2025" r="48735" b="61645"/>
          <a:stretch/>
        </p:blipFill>
        <p:spPr>
          <a:xfrm>
            <a:off x="9051861" y="2220686"/>
            <a:ext cx="2075220" cy="15437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3A348F-7FBE-4CA8-B6AC-E2CE9D118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36"/>
            <a:ext cx="12192000" cy="63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2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A2B7BE-2448-4715-8EEE-15B4E8BC0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EBED44-5A2F-4489-A27E-B526135B4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761A11-CC6C-47AE-B8DA-EB20A4A73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79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851</TotalTime>
  <Words>9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№10 «Солнышко» г. Железногорск</dc:title>
  <dc:creator>Microsoft</dc:creator>
  <cp:lastModifiedBy>DS5</cp:lastModifiedBy>
  <cp:revision>85</cp:revision>
  <dcterms:created xsi:type="dcterms:W3CDTF">2016-12-07T14:45:21Z</dcterms:created>
  <dcterms:modified xsi:type="dcterms:W3CDTF">2022-01-14T06:38:54Z</dcterms:modified>
</cp:coreProperties>
</file>