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3" r:id="rId7"/>
    <p:sldId id="265" r:id="rId8"/>
    <p:sldId id="261" r:id="rId9"/>
    <p:sldId id="262" r:id="rId10"/>
    <p:sldId id="266" r:id="rId11"/>
    <p:sldId id="264" r:id="rId12"/>
    <p:sldId id="267" r:id="rId13"/>
    <p:sldId id="269" r:id="rId14"/>
    <p:sldId id="270" r:id="rId15"/>
    <p:sldId id="271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869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B15D30-0DD6-44D1-A164-82DABBE44B8F}" type="datetimeFigureOut">
              <a:rPr lang="ru-RU" smtClean="0"/>
              <a:pPr/>
              <a:t>18.11.2020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D473C7-6885-4483-A98F-4F5C4E08C8B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D473C7-6885-4483-A98F-4F5C4E08C8BF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D473C7-6885-4483-A98F-4F5C4E08C8BF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D473C7-6885-4483-A98F-4F5C4E08C8BF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2D4D3-81FC-4947-A78A-5BD2D02B4E64}" type="datetimeFigureOut">
              <a:rPr lang="ru-RU" smtClean="0"/>
              <a:pPr/>
              <a:t>18.11.2020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5D414-7C16-4E58-8897-0ACE4B8FCB6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amond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2D4D3-81FC-4947-A78A-5BD2D02B4E64}" type="datetimeFigureOut">
              <a:rPr lang="ru-RU" smtClean="0"/>
              <a:pPr/>
              <a:t>18.11.2020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5D414-7C16-4E58-8897-0ACE4B8FCB6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amond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2D4D3-81FC-4947-A78A-5BD2D02B4E64}" type="datetimeFigureOut">
              <a:rPr lang="ru-RU" smtClean="0"/>
              <a:pPr/>
              <a:t>18.11.2020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5D414-7C16-4E58-8897-0ACE4B8FCB6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amond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2D4D3-81FC-4947-A78A-5BD2D02B4E64}" type="datetimeFigureOut">
              <a:rPr lang="ru-RU" smtClean="0"/>
              <a:pPr/>
              <a:t>18.11.2020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5D414-7C16-4E58-8897-0ACE4B8FCB6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amond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2D4D3-81FC-4947-A78A-5BD2D02B4E64}" type="datetimeFigureOut">
              <a:rPr lang="ru-RU" smtClean="0"/>
              <a:pPr/>
              <a:t>18.11.2020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5D414-7C16-4E58-8897-0ACE4B8FCB6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amond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2D4D3-81FC-4947-A78A-5BD2D02B4E64}" type="datetimeFigureOut">
              <a:rPr lang="ru-RU" smtClean="0"/>
              <a:pPr/>
              <a:t>18.11.2020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5D414-7C16-4E58-8897-0ACE4B8FCB6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amond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2D4D3-81FC-4947-A78A-5BD2D02B4E64}" type="datetimeFigureOut">
              <a:rPr lang="ru-RU" smtClean="0"/>
              <a:pPr/>
              <a:t>18.11.2020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5D414-7C16-4E58-8897-0ACE4B8FCB6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amond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2D4D3-81FC-4947-A78A-5BD2D02B4E64}" type="datetimeFigureOut">
              <a:rPr lang="ru-RU" smtClean="0"/>
              <a:pPr/>
              <a:t>18.11.2020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5D414-7C16-4E58-8897-0ACE4B8FCB6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amond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2D4D3-81FC-4947-A78A-5BD2D02B4E64}" type="datetimeFigureOut">
              <a:rPr lang="ru-RU" smtClean="0"/>
              <a:pPr/>
              <a:t>18.11.2020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5D414-7C16-4E58-8897-0ACE4B8FCB6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amond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2D4D3-81FC-4947-A78A-5BD2D02B4E64}" type="datetimeFigureOut">
              <a:rPr lang="ru-RU" smtClean="0"/>
              <a:pPr/>
              <a:t>18.11.2020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5D414-7C16-4E58-8897-0ACE4B8FCB6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amond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2D4D3-81FC-4947-A78A-5BD2D02B4E64}" type="datetimeFigureOut">
              <a:rPr lang="ru-RU" smtClean="0"/>
              <a:pPr/>
              <a:t>18.11.2020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5D414-7C16-4E58-8897-0ACE4B8FCB6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amond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5000">
              <a:schemeClr val="bg2">
                <a:tint val="40000"/>
                <a:satMod val="350000"/>
                <a:alpha val="61000"/>
              </a:schemeClr>
            </a:gs>
            <a:gs pos="40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02D4D3-81FC-4947-A78A-5BD2D02B4E64}" type="datetimeFigureOut">
              <a:rPr lang="ru-RU" smtClean="0"/>
              <a:pPr/>
              <a:t>18.11.2020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85D414-7C16-4E58-8897-0ACE4B8FCB6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diamond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6.png"/><Relationship Id="rId7" Type="http://schemas.openxmlformats.org/officeDocument/2006/relationships/image" Target="../media/image5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C:\Users\User\Desktop\картинки\мойдодыр.png"/>
          <p:cNvPicPr>
            <a:picLocks noChangeAspect="1" noChangeArrowheads="1"/>
          </p:cNvPicPr>
          <p:nvPr/>
        </p:nvPicPr>
        <p:blipFill rotWithShape="1">
          <a:blip r:embed="rId2" cstate="print"/>
          <a:srcRect l="21444" t="12096" r="17797" b="6833"/>
          <a:stretch/>
        </p:blipFill>
        <p:spPr bwMode="auto">
          <a:xfrm>
            <a:off x="1691680" y="1988840"/>
            <a:ext cx="4533230" cy="453650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683568" y="548680"/>
            <a:ext cx="789139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dirty="0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  <a:latin typeface="Arial Black" panose="020B0A04020102020204" pitchFamily="34" charset="0"/>
              </a:rPr>
              <a:t>С</a:t>
            </a:r>
            <a:r>
              <a:rPr lang="ru-RU" sz="4800" b="1" dirty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е</a:t>
            </a:r>
            <a:r>
              <a:rPr lang="ru-RU" sz="48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 Black" panose="020B0A04020102020204" pitchFamily="34" charset="0"/>
              </a:rPr>
              <a:t>к</a:t>
            </a:r>
            <a:r>
              <a:rPr lang="ru-RU" sz="4800" b="1" dirty="0">
                <a:ln>
                  <a:solidFill>
                    <a:srgbClr val="002060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р</a:t>
            </a:r>
            <a:r>
              <a:rPr lang="ru-RU" sz="4800" b="1" dirty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е</a:t>
            </a:r>
            <a:r>
              <a:rPr lang="ru-RU" sz="4800" b="1" dirty="0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  <a:latin typeface="Arial Black" panose="020B0A04020102020204" pitchFamily="34" charset="0"/>
              </a:rPr>
              <a:t>т</a:t>
            </a:r>
            <a:r>
              <a:rPr lang="ru-RU" sz="4800" b="1" dirty="0">
                <a:ln>
                  <a:solidFill>
                    <a:srgbClr val="002060"/>
                  </a:solidFill>
                </a:ln>
                <a:solidFill>
                  <a:srgbClr val="7030A0"/>
                </a:solidFill>
                <a:latin typeface="Arial Black" panose="020B0A04020102020204" pitchFamily="34" charset="0"/>
              </a:rPr>
              <a:t>ы</a:t>
            </a:r>
            <a:r>
              <a:rPr lang="ru-RU" sz="4800" b="1" dirty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 М</a:t>
            </a:r>
            <a:r>
              <a:rPr lang="ru-RU" sz="4800" b="1" dirty="0">
                <a:ln>
                  <a:solidFill>
                    <a:srgbClr val="002060"/>
                  </a:solidFill>
                </a:ln>
                <a:solidFill>
                  <a:srgbClr val="7030A0"/>
                </a:solidFill>
                <a:latin typeface="Arial Black" panose="020B0A04020102020204" pitchFamily="34" charset="0"/>
              </a:rPr>
              <a:t>о</a:t>
            </a:r>
            <a:r>
              <a:rPr lang="ru-RU" sz="4800" b="1" dirty="0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  <a:latin typeface="Arial Black" panose="020B0A04020102020204" pitchFamily="34" charset="0"/>
              </a:rPr>
              <a:t>й</a:t>
            </a:r>
            <a:r>
              <a:rPr lang="ru-RU" sz="4800" b="1" dirty="0">
                <a:ln>
                  <a:solidFill>
                    <a:srgbClr val="002060"/>
                  </a:solidFill>
                </a:ln>
                <a:solidFill>
                  <a:srgbClr val="00B050"/>
                </a:solidFill>
                <a:latin typeface="Arial Black" panose="020B0A04020102020204" pitchFamily="34" charset="0"/>
              </a:rPr>
              <a:t>д</a:t>
            </a:r>
            <a:r>
              <a:rPr lang="ru-RU" sz="4800" b="1" dirty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о</a:t>
            </a:r>
            <a:r>
              <a:rPr lang="ru-RU" sz="4800" b="1" dirty="0">
                <a:ln>
                  <a:solidFill>
                    <a:srgbClr val="002060"/>
                  </a:solidFill>
                </a:ln>
                <a:solidFill>
                  <a:srgbClr val="FFC000"/>
                </a:solidFill>
                <a:latin typeface="Arial Black" panose="020B0A04020102020204" pitchFamily="34" charset="0"/>
              </a:rPr>
              <a:t>д</a:t>
            </a:r>
            <a:r>
              <a:rPr lang="ru-RU" sz="48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 Black" panose="020B0A04020102020204" pitchFamily="34" charset="0"/>
              </a:rPr>
              <a:t>ы</a:t>
            </a:r>
            <a:r>
              <a:rPr lang="ru-RU" sz="4800" b="1" dirty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р</a:t>
            </a:r>
            <a:r>
              <a:rPr lang="ru-RU" sz="4800" b="1" dirty="0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  <a:latin typeface="Arial Black" panose="020B0A04020102020204" pitchFamily="34" charset="0"/>
              </a:rPr>
              <a:t>а</a:t>
            </a:r>
            <a:r>
              <a:rPr lang="ru-RU" sz="4800" b="1" dirty="0">
                <a:ln>
                  <a:solidFill>
                    <a:srgbClr val="002060"/>
                  </a:solidFill>
                </a:ln>
                <a:solidFill>
                  <a:srgbClr val="7030A0"/>
                </a:solidFill>
                <a:latin typeface="Arial Black" panose="020B0A04020102020204" pitchFamily="34" charset="0"/>
              </a:rPr>
              <a:t>!</a:t>
            </a:r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images.myshared.ru/4/247380/slide_3.jpg"/>
          <p:cNvPicPr>
            <a:picLocks noChangeAspect="1" noChangeArrowheads="1"/>
          </p:cNvPicPr>
          <p:nvPr/>
        </p:nvPicPr>
        <p:blipFill>
          <a:blip r:embed="rId3" cstate="print"/>
          <a:srcRect l="2835" t="-194" r="2666" b="13061"/>
          <a:stretch>
            <a:fillRect/>
          </a:stretch>
        </p:blipFill>
        <p:spPr bwMode="auto">
          <a:xfrm>
            <a:off x="0" y="0"/>
            <a:ext cx="9144000" cy="5877272"/>
          </a:xfrm>
          <a:prstGeom prst="rect">
            <a:avLst/>
          </a:prstGeom>
          <a:noFill/>
        </p:spPr>
      </p:pic>
      <p:pic>
        <p:nvPicPr>
          <p:cNvPr id="4098" name="Picture 2" descr="G:\картинки\НЕЗ.png"/>
          <p:cNvPicPr>
            <a:picLocks noChangeAspect="1" noChangeArrowheads="1"/>
          </p:cNvPicPr>
          <p:nvPr/>
        </p:nvPicPr>
        <p:blipFill>
          <a:blip r:embed="rId4" cstate="print"/>
          <a:srcRect l="25007" r="38218"/>
          <a:stretch>
            <a:fillRect/>
          </a:stretch>
        </p:blipFill>
        <p:spPr bwMode="auto">
          <a:xfrm>
            <a:off x="3995936" y="4581128"/>
            <a:ext cx="1488563" cy="2276872"/>
          </a:xfrm>
          <a:prstGeom prst="rect">
            <a:avLst/>
          </a:prstGeom>
          <a:noFill/>
        </p:spPr>
      </p:pic>
      <p:pic>
        <p:nvPicPr>
          <p:cNvPr id="4100" name="Picture 4" descr="https://saduk-zvezdoc4ka.nnov.prosadiki.ru/media/2018/11/20/1222808581/ed92059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0" y="5805264"/>
            <a:ext cx="814115" cy="814115"/>
          </a:xfrm>
          <a:prstGeom prst="rect">
            <a:avLst/>
          </a:prstGeom>
          <a:noFill/>
        </p:spPr>
      </p:pic>
      <p:pic>
        <p:nvPicPr>
          <p:cNvPr id="6" name="Picture 4" descr="https://saduk-zvezdoc4ka.nnov.prosadiki.ru/media/2018/11/20/1222808581/ed92059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1835696" y="5805264"/>
            <a:ext cx="814115" cy="814115"/>
          </a:xfrm>
          <a:prstGeom prst="rect">
            <a:avLst/>
          </a:prstGeom>
          <a:noFill/>
        </p:spPr>
      </p:pic>
      <p:pic>
        <p:nvPicPr>
          <p:cNvPr id="7" name="Picture 4" descr="https://saduk-zvezdoc4ka.nnov.prosadiki.ru/media/2018/11/20/1222808581/ed92059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2627784" y="6043885"/>
            <a:ext cx="814115" cy="814115"/>
          </a:xfrm>
          <a:prstGeom prst="rect">
            <a:avLst/>
          </a:prstGeom>
          <a:noFill/>
        </p:spPr>
      </p:pic>
      <p:pic>
        <p:nvPicPr>
          <p:cNvPr id="8" name="Picture 4" descr="https://saduk-zvezdoc4ka.nnov.prosadiki.ru/media/2018/11/20/1222808581/ed92059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7668344" y="6043885"/>
            <a:ext cx="814115" cy="814115"/>
          </a:xfrm>
          <a:prstGeom prst="rect">
            <a:avLst/>
          </a:prstGeom>
          <a:noFill/>
        </p:spPr>
      </p:pic>
      <p:pic>
        <p:nvPicPr>
          <p:cNvPr id="9" name="Picture 4" descr="https://saduk-zvezdoc4ka.nnov.prosadiki.ru/media/2018/11/20/1222808581/ed92059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8329885" y="5805264"/>
            <a:ext cx="814115" cy="814115"/>
          </a:xfrm>
          <a:prstGeom prst="rect">
            <a:avLst/>
          </a:prstGeom>
          <a:noFill/>
        </p:spPr>
      </p:pic>
      <p:pic>
        <p:nvPicPr>
          <p:cNvPr id="10" name="Picture 4" descr="https://saduk-zvezdoc4ka.nnov.prosadiki.ru/media/2018/11/20/1222808581/ed92059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6804248" y="5805264"/>
            <a:ext cx="814115" cy="814115"/>
          </a:xfrm>
          <a:prstGeom prst="rect">
            <a:avLst/>
          </a:prstGeom>
          <a:noFill/>
        </p:spPr>
      </p:pic>
      <p:pic>
        <p:nvPicPr>
          <p:cNvPr id="11" name="Picture 4" descr="https://saduk-zvezdoc4ka.nnov.prosadiki.ru/media/2018/11/20/1222808581/ed92059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6156176" y="6043885"/>
            <a:ext cx="814115" cy="814115"/>
          </a:xfrm>
          <a:prstGeom prst="rect">
            <a:avLst/>
          </a:prstGeom>
          <a:noFill/>
        </p:spPr>
      </p:pic>
      <p:pic>
        <p:nvPicPr>
          <p:cNvPr id="12" name="Picture 4" descr="https://saduk-zvezdoc4ka.nnov.prosadiki.ru/media/2018/11/20/1222808581/ed92059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5364088" y="5877272"/>
            <a:ext cx="814115" cy="814115"/>
          </a:xfrm>
          <a:prstGeom prst="rect">
            <a:avLst/>
          </a:prstGeom>
          <a:noFill/>
        </p:spPr>
      </p:pic>
      <p:pic>
        <p:nvPicPr>
          <p:cNvPr id="13" name="Picture 4" descr="https://saduk-zvezdoc4ka.nnov.prosadiki.ru/media/2018/11/20/1222808581/ed92059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899592" y="6043885"/>
            <a:ext cx="814115" cy="814115"/>
          </a:xfrm>
          <a:prstGeom prst="rect">
            <a:avLst/>
          </a:prstGeom>
          <a:noFill/>
        </p:spPr>
      </p:pic>
      <p:pic>
        <p:nvPicPr>
          <p:cNvPr id="14" name="Picture 4" descr="https://saduk-zvezdoc4ka.nnov.prosadiki.ru/media/2018/11/20/1222808581/ed92059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3419872" y="5805264"/>
            <a:ext cx="814115" cy="814115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8" name="Picture 8" descr="C:\Users\User\Desktop\картинки\полотенце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7944" y="2708920"/>
            <a:ext cx="2407196" cy="2407196"/>
          </a:xfrm>
          <a:prstGeom prst="rect">
            <a:avLst/>
          </a:prstGeom>
          <a:noFill/>
        </p:spPr>
      </p:pic>
      <p:pic>
        <p:nvPicPr>
          <p:cNvPr id="5124" name="Picture 4" descr="C:\Users\User\Desktop\картинки\расческа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2780928"/>
            <a:ext cx="1973684" cy="1973684"/>
          </a:xfrm>
          <a:prstGeom prst="rect">
            <a:avLst/>
          </a:prstGeom>
          <a:noFill/>
        </p:spPr>
      </p:pic>
      <p:pic>
        <p:nvPicPr>
          <p:cNvPr id="5127" name="Picture 7" descr="C:\Users\User\Desktop\картинки\мочалка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07904" y="3573016"/>
            <a:ext cx="1944216" cy="1411177"/>
          </a:xfrm>
          <a:prstGeom prst="rect">
            <a:avLst/>
          </a:prstGeom>
          <a:noFill/>
        </p:spPr>
      </p:pic>
      <p:pic>
        <p:nvPicPr>
          <p:cNvPr id="5126" name="Picture 6" descr="C:\Users\User\Desktop\картинки\1574030057765[1]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5976" y="2636912"/>
            <a:ext cx="1440160" cy="1440160"/>
          </a:xfrm>
          <a:prstGeom prst="rect">
            <a:avLst/>
          </a:prstGeom>
          <a:noFill/>
        </p:spPr>
      </p:pic>
      <p:pic>
        <p:nvPicPr>
          <p:cNvPr id="5125" name="Picture 5" descr="C:\Users\User\Desktop\картинки\0e3d0b2ea8ce8042bfaf23c8721ea22b[1].png"/>
          <p:cNvPicPr>
            <a:picLocks noChangeAspect="1" noChangeArrowheads="1"/>
          </p:cNvPicPr>
          <p:nvPr/>
        </p:nvPicPr>
        <p:blipFill>
          <a:blip r:embed="rId6" cstate="print"/>
          <a:srcRect l="-5613" t="213"/>
          <a:stretch>
            <a:fillRect/>
          </a:stretch>
        </p:blipFill>
        <p:spPr bwMode="auto">
          <a:xfrm>
            <a:off x="4355976" y="4653136"/>
            <a:ext cx="1676267" cy="1196752"/>
          </a:xfrm>
          <a:prstGeom prst="rect">
            <a:avLst/>
          </a:prstGeom>
          <a:noFill/>
        </p:spPr>
      </p:pic>
      <p:pic>
        <p:nvPicPr>
          <p:cNvPr id="2054" name="Picture 6" descr="C:\Users\User\Desktop\картинки\незнайка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1520" y="2132856"/>
            <a:ext cx="1966446" cy="3732724"/>
          </a:xfrm>
          <a:prstGeom prst="rect">
            <a:avLst/>
          </a:prstGeom>
          <a:noFill/>
        </p:spPr>
      </p:pic>
      <p:pic>
        <p:nvPicPr>
          <p:cNvPr id="5123" name="Picture 3" descr="C:\Users\User\Desktop\картинки\мешок.png"/>
          <p:cNvPicPr>
            <a:picLocks noChangeAspect="1" noChangeArrowheads="1"/>
          </p:cNvPicPr>
          <p:nvPr/>
        </p:nvPicPr>
        <p:blipFill>
          <a:blip r:embed="rId8" cstate="print"/>
          <a:srcRect l="3053" t="4437" r="2311" b="4437"/>
          <a:stretch>
            <a:fillRect/>
          </a:stretch>
        </p:blipFill>
        <p:spPr bwMode="auto">
          <a:xfrm>
            <a:off x="3275856" y="1844824"/>
            <a:ext cx="4464496" cy="4437112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04 -0.13179 L 0.24496 -0.4647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" y="-1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723 0.03931 L -0.04723 -0.2936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14" dur="2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067 -0.05327  C 0.081 -0.06526  0.102 -0.07192  0.124 -0.07192  C 0.149 -0.07192  0.169 -0.06526  0.183 -0.05327  L 0.25 0  E" pathEditMode="relative" ptsTypes="">
                                      <p:cBhvr>
                                        <p:cTn id="18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2.02312E-6 C -0.02014 -0.05618 -0.04011 -0.11214 -0.07066 -0.13318 C -0.10122 -0.15422 -0.15643 -0.11029 -0.18368 -0.1267 C -0.21094 -0.14312 -0.22066 -0.20462 -0.23455 -0.23144 C -0.24844 -0.25826 -0.25799 -0.27329 -0.26736 -0.28832 " pathEditMode="relative" ptsTypes="aaaaA">
                                      <p:cBhvr>
                                        <p:cTn id="22" dur="2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картинки\img6[1].jpg"/>
          <p:cNvPicPr>
            <a:picLocks noChangeAspect="1" noChangeArrowheads="1"/>
          </p:cNvPicPr>
          <p:nvPr/>
        </p:nvPicPr>
        <p:blipFill>
          <a:blip r:embed="rId2" cstate="print"/>
          <a:srcRect l="14803" t="15147" r="66607" b="42165"/>
          <a:stretch>
            <a:fillRect/>
          </a:stretch>
        </p:blipFill>
        <p:spPr bwMode="auto">
          <a:xfrm>
            <a:off x="1428728" y="214290"/>
            <a:ext cx="1128900" cy="1944216"/>
          </a:xfrm>
          <a:prstGeom prst="rect">
            <a:avLst/>
          </a:prstGeom>
          <a:noFill/>
        </p:spPr>
      </p:pic>
      <p:pic>
        <p:nvPicPr>
          <p:cNvPr id="1027" name="Picture 3" descr="G:\картинки\img6[1].jpg"/>
          <p:cNvPicPr>
            <a:picLocks noChangeAspect="1" noChangeArrowheads="1"/>
          </p:cNvPicPr>
          <p:nvPr/>
        </p:nvPicPr>
        <p:blipFill>
          <a:blip r:embed="rId2" cstate="print"/>
          <a:srcRect l="32852" t="15460" r="48789" b="42025"/>
          <a:stretch>
            <a:fillRect/>
          </a:stretch>
        </p:blipFill>
        <p:spPr bwMode="auto">
          <a:xfrm>
            <a:off x="2714612" y="214290"/>
            <a:ext cx="1119398" cy="1944216"/>
          </a:xfrm>
          <a:prstGeom prst="rect">
            <a:avLst/>
          </a:prstGeom>
          <a:noFill/>
        </p:spPr>
      </p:pic>
      <p:pic>
        <p:nvPicPr>
          <p:cNvPr id="1028" name="Picture 4" descr="G:\картинки\img6[1].jpg"/>
          <p:cNvPicPr>
            <a:picLocks noChangeAspect="1" noChangeArrowheads="1"/>
          </p:cNvPicPr>
          <p:nvPr/>
        </p:nvPicPr>
        <p:blipFill>
          <a:blip r:embed="rId2" cstate="print"/>
          <a:srcRect l="50553" t="15072" r="31549" b="42225"/>
          <a:stretch>
            <a:fillRect/>
          </a:stretch>
        </p:blipFill>
        <p:spPr bwMode="auto">
          <a:xfrm>
            <a:off x="7858148" y="214290"/>
            <a:ext cx="1103417" cy="1974535"/>
          </a:xfrm>
          <a:prstGeom prst="rect">
            <a:avLst/>
          </a:prstGeom>
          <a:noFill/>
        </p:spPr>
      </p:pic>
      <p:pic>
        <p:nvPicPr>
          <p:cNvPr id="1029" name="Picture 5" descr="G:\картинки\img6[1].jpg"/>
          <p:cNvPicPr>
            <a:picLocks noChangeAspect="1" noChangeArrowheads="1"/>
          </p:cNvPicPr>
          <p:nvPr/>
        </p:nvPicPr>
        <p:blipFill>
          <a:blip r:embed="rId2" cstate="print"/>
          <a:srcRect l="68163" t="15147" r="13247" b="43542"/>
          <a:stretch>
            <a:fillRect/>
          </a:stretch>
        </p:blipFill>
        <p:spPr bwMode="auto">
          <a:xfrm>
            <a:off x="142844" y="285728"/>
            <a:ext cx="1166529" cy="1944216"/>
          </a:xfrm>
          <a:prstGeom prst="rect">
            <a:avLst/>
          </a:prstGeom>
          <a:noFill/>
        </p:spPr>
      </p:pic>
      <p:pic>
        <p:nvPicPr>
          <p:cNvPr id="1030" name="Picture 6" descr="G:\картинки\img6[1].jpg"/>
          <p:cNvPicPr>
            <a:picLocks noChangeAspect="1" noChangeArrowheads="1"/>
          </p:cNvPicPr>
          <p:nvPr/>
        </p:nvPicPr>
        <p:blipFill>
          <a:blip r:embed="rId2" cstate="print"/>
          <a:srcRect l="23849" t="57238" r="58026" b="788"/>
          <a:stretch>
            <a:fillRect/>
          </a:stretch>
        </p:blipFill>
        <p:spPr bwMode="auto">
          <a:xfrm>
            <a:off x="4000496" y="214290"/>
            <a:ext cx="1080120" cy="1875998"/>
          </a:xfrm>
          <a:prstGeom prst="rect">
            <a:avLst/>
          </a:prstGeom>
          <a:noFill/>
        </p:spPr>
      </p:pic>
      <p:pic>
        <p:nvPicPr>
          <p:cNvPr id="1031" name="Picture 7" descr="G:\картинки\img6[1].jpg"/>
          <p:cNvPicPr>
            <a:picLocks noChangeAspect="1" noChangeArrowheads="1"/>
          </p:cNvPicPr>
          <p:nvPr/>
        </p:nvPicPr>
        <p:blipFill>
          <a:blip r:embed="rId2" cstate="print"/>
          <a:srcRect l="41020" t="57238" r="39901"/>
          <a:stretch>
            <a:fillRect/>
          </a:stretch>
        </p:blipFill>
        <p:spPr bwMode="auto">
          <a:xfrm>
            <a:off x="6500826" y="214290"/>
            <a:ext cx="1183140" cy="1988840"/>
          </a:xfrm>
          <a:prstGeom prst="rect">
            <a:avLst/>
          </a:prstGeom>
          <a:noFill/>
        </p:spPr>
      </p:pic>
      <p:pic>
        <p:nvPicPr>
          <p:cNvPr id="1032" name="Picture 8" descr="G:\картинки\img6[1].jpg"/>
          <p:cNvPicPr>
            <a:picLocks noChangeAspect="1" noChangeArrowheads="1"/>
          </p:cNvPicPr>
          <p:nvPr/>
        </p:nvPicPr>
        <p:blipFill>
          <a:blip r:embed="rId2" cstate="print"/>
          <a:srcRect l="58541" t="57040" r="22320" b="2431"/>
          <a:stretch>
            <a:fillRect/>
          </a:stretch>
        </p:blipFill>
        <p:spPr bwMode="auto">
          <a:xfrm>
            <a:off x="5214942" y="285728"/>
            <a:ext cx="1133459" cy="1800200"/>
          </a:xfrm>
          <a:prstGeom prst="rect">
            <a:avLst/>
          </a:prstGeom>
          <a:noFill/>
        </p:spPr>
      </p:pic>
      <p:pic>
        <p:nvPicPr>
          <p:cNvPr id="11" name="Picture 5" descr="C:\Users\User\Desktop\картинки\Незнайка 2.png"/>
          <p:cNvPicPr>
            <a:picLocks noChangeAspect="1" noChangeArrowheads="1"/>
          </p:cNvPicPr>
          <p:nvPr/>
        </p:nvPicPr>
        <p:blipFill>
          <a:blip r:embed="rId3" cstate="print"/>
          <a:srcRect l="19759" r="22761" b="6595"/>
          <a:stretch>
            <a:fillRect/>
          </a:stretch>
        </p:blipFill>
        <p:spPr bwMode="auto">
          <a:xfrm>
            <a:off x="3347864" y="1772816"/>
            <a:ext cx="2304256" cy="2808312"/>
          </a:xfrm>
          <a:prstGeom prst="rect">
            <a:avLst/>
          </a:prstGeom>
          <a:noFill/>
        </p:spPr>
      </p:pic>
      <p:pic>
        <p:nvPicPr>
          <p:cNvPr id="12" name="Picture 4" descr="C:\Users\User\Desktop\картинки\вопрос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7818" y="2500306"/>
            <a:ext cx="1524000" cy="142875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5.18519E-6 L -0.14166 0.58795 " pathEditMode="relative" ptsTypes="AA">
                                      <p:cBhvr>
                                        <p:cTn id="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3.33333E-6 L -0.1415 0.6210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" y="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81 0.00972 L -0.56927 0.6284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9" y="3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1 -0.02986 L 0.41615 0.6229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" y="3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7 L 0.12951 0.6259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3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16 0.02986 L 0.00017 0.607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" y="2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18 -0.0088 L 0.27882 0.61227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" y="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s://i.ytimg.com/vi/q5nrXTpg1Tg/maxresdefaul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14290"/>
            <a:ext cx="8643998" cy="6143668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8676" name="Picture 4" descr="G:\картинки\сидит.png"/>
          <p:cNvPicPr>
            <a:picLocks noChangeAspect="1" noChangeArrowheads="1"/>
          </p:cNvPicPr>
          <p:nvPr/>
        </p:nvPicPr>
        <p:blipFill>
          <a:blip r:embed="rId3" cstate="print"/>
          <a:srcRect l="22802" t="10715" r="20498" b="3186"/>
          <a:stretch>
            <a:fillRect/>
          </a:stretch>
        </p:blipFill>
        <p:spPr bwMode="auto">
          <a:xfrm>
            <a:off x="6643702" y="4357694"/>
            <a:ext cx="2092977" cy="2383669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3" descr="G:\картинки\мальчик больной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1124744"/>
            <a:ext cx="5867013" cy="544835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C:\Users\User\Desktop\картинки\мойдодыр.png"/>
          <p:cNvPicPr>
            <a:picLocks noChangeAspect="1" noChangeArrowheads="1"/>
          </p:cNvPicPr>
          <p:nvPr/>
        </p:nvPicPr>
        <p:blipFill rotWithShape="1">
          <a:blip r:embed="rId3" cstate="print"/>
          <a:srcRect l="21444" t="12096" r="17797" b="6833"/>
          <a:stretch/>
        </p:blipFill>
        <p:spPr bwMode="auto">
          <a:xfrm>
            <a:off x="3571868" y="1857364"/>
            <a:ext cx="4533230" cy="453650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642910" y="428604"/>
            <a:ext cx="789139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  <a:latin typeface="Arial Black" panose="020B0A04020102020204" pitchFamily="34" charset="0"/>
              </a:rPr>
              <a:t>Ж</a:t>
            </a:r>
            <a:r>
              <a:rPr lang="ru-RU" sz="3600" b="1" dirty="0" smtClean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е</a:t>
            </a:r>
            <a:r>
              <a:rPr lang="ru-RU" sz="3600" b="1" dirty="0" smtClean="0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  <a:latin typeface="Arial Black" panose="020B0A04020102020204" pitchFamily="34" charset="0"/>
              </a:rPr>
              <a:t>л</a:t>
            </a:r>
            <a:r>
              <a:rPr lang="ru-RU" sz="3600" b="1" dirty="0" smtClean="0">
                <a:ln>
                  <a:solidFill>
                    <a:srgbClr val="002060"/>
                  </a:solidFill>
                </a:ln>
                <a:solidFill>
                  <a:srgbClr val="00B050"/>
                </a:solidFill>
                <a:latin typeface="Arial Black" panose="020B0A04020102020204" pitchFamily="34" charset="0"/>
              </a:rPr>
              <a:t>а</a:t>
            </a:r>
            <a:r>
              <a:rPr lang="ru-RU" sz="3600" b="1" dirty="0" smtClean="0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  <a:latin typeface="Arial Black" panose="020B0A04020102020204" pitchFamily="34" charset="0"/>
              </a:rPr>
              <a:t>е</a:t>
            </a:r>
            <a:r>
              <a:rPr lang="ru-RU" sz="3600" b="1" dirty="0" smtClean="0">
                <a:ln>
                  <a:solidFill>
                    <a:srgbClr val="002060"/>
                  </a:solidFill>
                </a:ln>
                <a:solidFill>
                  <a:srgbClr val="7030A0"/>
                </a:solidFill>
                <a:latin typeface="Arial Black" panose="020B0A04020102020204" pitchFamily="34" charset="0"/>
              </a:rPr>
              <a:t>м</a:t>
            </a:r>
            <a:r>
              <a:rPr lang="ru-RU" sz="3600" b="1" dirty="0" smtClean="0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  <a:latin typeface="Arial Black" panose="020B0A04020102020204" pitchFamily="34" charset="0"/>
              </a:rPr>
              <a:t> к</a:t>
            </a:r>
            <a:r>
              <a:rPr lang="ru-RU" sz="3600" b="1" dirty="0" smtClean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  <a:latin typeface="Arial Black" panose="020B0A04020102020204" pitchFamily="34" charset="0"/>
              </a:rPr>
              <a:t>р</a:t>
            </a:r>
            <a:r>
              <a:rPr lang="ru-RU" sz="3600" b="1" dirty="0" smtClean="0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  <a:latin typeface="Arial Black" panose="020B0A04020102020204" pitchFamily="34" charset="0"/>
              </a:rPr>
              <a:t>е</a:t>
            </a:r>
            <a:r>
              <a:rPr lang="ru-RU" sz="36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 Black" panose="020B0A04020102020204" pitchFamily="34" charset="0"/>
              </a:rPr>
              <a:t>п</a:t>
            </a:r>
            <a:r>
              <a:rPr lang="ru-RU" sz="3600" b="1" dirty="0" smtClean="0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  <a:latin typeface="Arial Black" panose="020B0A04020102020204" pitchFamily="34" charset="0"/>
              </a:rPr>
              <a:t>к</a:t>
            </a:r>
            <a:r>
              <a:rPr lang="ru-RU" sz="3600" b="1" dirty="0" smtClean="0">
                <a:ln>
                  <a:solidFill>
                    <a:srgbClr val="002060"/>
                  </a:solidFill>
                </a:ln>
                <a:solidFill>
                  <a:schemeClr val="accent3">
                    <a:lumMod val="75000"/>
                  </a:schemeClr>
                </a:solidFill>
                <a:latin typeface="Arial Black" panose="020B0A04020102020204" pitchFamily="34" charset="0"/>
              </a:rPr>
              <a:t>о</a:t>
            </a:r>
            <a:r>
              <a:rPr lang="ru-RU" sz="3600" b="1" dirty="0" smtClean="0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  <a:latin typeface="Arial Black" panose="020B0A04020102020204" pitchFamily="34" charset="0"/>
              </a:rPr>
              <a:t>г</a:t>
            </a:r>
            <a:r>
              <a:rPr lang="ru-RU" sz="3600" b="1" dirty="0" smtClean="0">
                <a:ln>
                  <a:solidFill>
                    <a:srgbClr val="002060"/>
                  </a:solidFill>
                </a:ln>
                <a:solidFill>
                  <a:srgbClr val="7030A0"/>
                </a:solidFill>
                <a:latin typeface="Arial Black" panose="020B0A04020102020204" pitchFamily="34" charset="0"/>
              </a:rPr>
              <a:t>о </a:t>
            </a:r>
            <a:r>
              <a:rPr lang="ru-RU" sz="3600" b="1" dirty="0" smtClean="0">
                <a:ln>
                  <a:solidFill>
                    <a:srgbClr val="002060"/>
                  </a:solidFill>
                </a:ln>
                <a:solidFill>
                  <a:schemeClr val="bg2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з</a:t>
            </a:r>
            <a:r>
              <a:rPr lang="ru-RU" sz="3600" b="1" dirty="0" smtClean="0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  <a:latin typeface="Arial Black" panose="020B0A04020102020204" pitchFamily="34" charset="0"/>
              </a:rPr>
              <a:t>д</a:t>
            </a:r>
            <a:r>
              <a:rPr lang="ru-RU" sz="3600" b="1" dirty="0" smtClean="0">
                <a:ln>
                  <a:solidFill>
                    <a:srgbClr val="002060"/>
                  </a:solidFill>
                </a:ln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о</a:t>
            </a:r>
            <a:r>
              <a:rPr lang="ru-RU" sz="3600" b="1" dirty="0" smtClean="0">
                <a:ln>
                  <a:solidFill>
                    <a:srgbClr val="002060"/>
                  </a:solidFill>
                </a:ln>
                <a:solidFill>
                  <a:schemeClr val="accent3">
                    <a:lumMod val="75000"/>
                  </a:schemeClr>
                </a:solidFill>
                <a:latin typeface="Arial Black" panose="020B0A04020102020204" pitchFamily="34" charset="0"/>
              </a:rPr>
              <a:t>р</a:t>
            </a:r>
            <a:r>
              <a:rPr lang="ru-RU" sz="3600" b="1" dirty="0" smtClean="0">
                <a:ln>
                  <a:solidFill>
                    <a:srgbClr val="002060"/>
                  </a:solidFill>
                </a:ln>
                <a:solidFill>
                  <a:srgbClr val="7030A0"/>
                </a:solidFill>
                <a:latin typeface="Arial Black" panose="020B0A04020102020204" pitchFamily="34" charset="0"/>
              </a:rPr>
              <a:t>о</a:t>
            </a:r>
            <a:r>
              <a:rPr lang="ru-RU" sz="3600" b="1" dirty="0" smtClean="0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  <a:latin typeface="Arial Black" panose="020B0A04020102020204" pitchFamily="34" charset="0"/>
              </a:rPr>
              <a:t>в</a:t>
            </a:r>
            <a:r>
              <a:rPr lang="ru-RU" sz="3600" b="1" dirty="0" smtClean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ь</a:t>
            </a:r>
            <a:r>
              <a:rPr lang="ru-RU" sz="3600" b="1" dirty="0" smtClean="0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  <a:latin typeface="Arial Black" panose="020B0A04020102020204" pitchFamily="34" charset="0"/>
              </a:rPr>
              <a:t>я </a:t>
            </a:r>
            <a:r>
              <a:rPr lang="ru-RU" sz="3600" b="1" dirty="0" smtClean="0">
                <a:ln>
                  <a:solidFill>
                    <a:srgbClr val="002060"/>
                  </a:solidFill>
                </a:ln>
                <a:solidFill>
                  <a:srgbClr val="00B0F0"/>
                </a:solidFill>
                <a:latin typeface="Arial Black" panose="020B0A04020102020204" pitchFamily="34" charset="0"/>
              </a:rPr>
              <a:t>и</a:t>
            </a:r>
            <a:r>
              <a:rPr lang="ru-RU" sz="3600" b="1" dirty="0" smtClean="0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  <a:latin typeface="Arial Black" panose="020B0A04020102020204" pitchFamily="34" charset="0"/>
              </a:rPr>
              <a:t> </a:t>
            </a:r>
            <a:r>
              <a:rPr lang="ru-RU" sz="3600" b="1" dirty="0" smtClean="0">
                <a:ln>
                  <a:solidFill>
                    <a:srgbClr val="002060"/>
                  </a:solidFill>
                </a:ln>
                <a:solidFill>
                  <a:srgbClr val="92D050"/>
                </a:solidFill>
                <a:latin typeface="Arial Black" panose="020B0A04020102020204" pitchFamily="34" charset="0"/>
              </a:rPr>
              <a:t>х</a:t>
            </a:r>
            <a:r>
              <a:rPr lang="ru-RU" sz="3600" b="1" dirty="0" smtClean="0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  <a:latin typeface="Arial Black" panose="020B0A04020102020204" pitchFamily="34" charset="0"/>
              </a:rPr>
              <a:t>о</a:t>
            </a:r>
            <a:r>
              <a:rPr lang="ru-RU" sz="3600" b="1" dirty="0" smtClean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р</a:t>
            </a:r>
            <a:r>
              <a:rPr lang="ru-RU" sz="36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 Black" panose="020B0A04020102020204" pitchFamily="34" charset="0"/>
              </a:rPr>
              <a:t>о</a:t>
            </a:r>
            <a:r>
              <a:rPr lang="ru-RU" sz="3600" b="1" dirty="0" smtClean="0">
                <a:ln>
                  <a:solidFill>
                    <a:srgbClr val="002060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ш</a:t>
            </a:r>
            <a:r>
              <a:rPr lang="ru-RU" sz="3600" b="1" dirty="0" smtClean="0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  <a:latin typeface="Arial Black" panose="020B0A04020102020204" pitchFamily="34" charset="0"/>
              </a:rPr>
              <a:t>е</a:t>
            </a:r>
            <a:r>
              <a:rPr lang="ru-RU" sz="3600" b="1" dirty="0" smtClean="0">
                <a:ln>
                  <a:solidFill>
                    <a:srgbClr val="002060"/>
                  </a:solidFill>
                </a:ln>
                <a:solidFill>
                  <a:srgbClr val="00B0F0"/>
                </a:solidFill>
                <a:latin typeface="Arial Black" panose="020B0A04020102020204" pitchFamily="34" charset="0"/>
              </a:rPr>
              <a:t>г</a:t>
            </a:r>
            <a:r>
              <a:rPr lang="ru-RU" sz="3600" b="1" dirty="0" smtClean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  <a:latin typeface="Arial Black" panose="020B0A04020102020204" pitchFamily="34" charset="0"/>
              </a:rPr>
              <a:t>о</a:t>
            </a:r>
            <a:r>
              <a:rPr lang="ru-RU" sz="3600" b="1" dirty="0" smtClean="0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  <a:latin typeface="Arial Black" panose="020B0A04020102020204" pitchFamily="34" charset="0"/>
              </a:rPr>
              <a:t> </a:t>
            </a:r>
            <a:r>
              <a:rPr lang="ru-RU" sz="3600" b="1" dirty="0" smtClean="0">
                <a:ln>
                  <a:solidFill>
                    <a:srgbClr val="002060"/>
                  </a:solidFill>
                </a:ln>
                <a:solidFill>
                  <a:schemeClr val="bg2"/>
                </a:solidFill>
                <a:latin typeface="Arial Black" panose="020B0A04020102020204" pitchFamily="34" charset="0"/>
              </a:rPr>
              <a:t>н</a:t>
            </a:r>
            <a:r>
              <a:rPr lang="ru-RU" sz="3600" b="1" dirty="0" smtClean="0">
                <a:ln>
                  <a:solidFill>
                    <a:srgbClr val="002060"/>
                  </a:solidFill>
                </a:ln>
                <a:solidFill>
                  <a:srgbClr val="FFC000"/>
                </a:solidFill>
                <a:latin typeface="Arial Black" panose="020B0A04020102020204" pitchFamily="34" charset="0"/>
              </a:rPr>
              <a:t>а</a:t>
            </a:r>
            <a:r>
              <a:rPr lang="ru-RU" sz="3600" b="1" dirty="0" smtClean="0">
                <a:ln>
                  <a:solidFill>
                    <a:srgbClr val="002060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с</a:t>
            </a:r>
            <a:r>
              <a:rPr lang="ru-RU" sz="3600" b="1" dirty="0" smtClean="0">
                <a:ln>
                  <a:solidFill>
                    <a:srgbClr val="002060"/>
                  </a:solidFill>
                </a:ln>
                <a:solidFill>
                  <a:srgbClr val="00B050"/>
                </a:solidFill>
                <a:latin typeface="Arial Black" panose="020B0A04020102020204" pitchFamily="34" charset="0"/>
              </a:rPr>
              <a:t>т</a:t>
            </a:r>
            <a:r>
              <a:rPr lang="ru-RU" sz="3600" b="1" dirty="0" smtClean="0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  <a:latin typeface="Arial Black" panose="020B0A04020102020204" pitchFamily="34" charset="0"/>
              </a:rPr>
              <a:t>р</a:t>
            </a:r>
            <a:r>
              <a:rPr lang="ru-RU" sz="3600" b="1" dirty="0" smtClean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о</a:t>
            </a:r>
            <a:r>
              <a:rPr lang="ru-RU" sz="3600" b="1" dirty="0" smtClean="0">
                <a:ln>
                  <a:solidFill>
                    <a:srgbClr val="002060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е</a:t>
            </a:r>
            <a:r>
              <a:rPr lang="ru-RU" sz="3600" b="1" dirty="0" smtClean="0">
                <a:ln>
                  <a:solidFill>
                    <a:srgbClr val="002060"/>
                  </a:solidFill>
                </a:ln>
                <a:solidFill>
                  <a:schemeClr val="bg2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н</a:t>
            </a:r>
            <a:r>
              <a:rPr lang="ru-RU" sz="3600" b="1" dirty="0" smtClean="0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  <a:latin typeface="Arial Black" panose="020B0A04020102020204" pitchFamily="34" charset="0"/>
              </a:rPr>
              <a:t>и</a:t>
            </a:r>
            <a:r>
              <a:rPr lang="ru-RU" sz="3600" b="1" dirty="0" smtClean="0">
                <a:ln>
                  <a:solidFill>
                    <a:srgbClr val="002060"/>
                  </a:solidFill>
                </a:ln>
                <a:solidFill>
                  <a:schemeClr val="accent2"/>
                </a:solidFill>
                <a:latin typeface="Arial Black" panose="020B0A04020102020204" pitchFamily="34" charset="0"/>
              </a:rPr>
              <a:t>я</a:t>
            </a:r>
            <a:r>
              <a:rPr lang="ru-RU" sz="3600" b="1" dirty="0" smtClean="0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  <a:latin typeface="Arial Black" panose="020B0A04020102020204" pitchFamily="34" charset="0"/>
              </a:rPr>
              <a:t>!</a:t>
            </a:r>
            <a:endParaRPr lang="ru-RU" sz="3600" b="1" dirty="0">
              <a:ln>
                <a:solidFill>
                  <a:srgbClr val="002060"/>
                </a:solidFill>
              </a:ln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Picture 8" descr="G:\картинки\незн.png"/>
          <p:cNvPicPr>
            <a:picLocks noChangeAspect="1" noChangeArrowheads="1"/>
          </p:cNvPicPr>
          <p:nvPr/>
        </p:nvPicPr>
        <p:blipFill>
          <a:blip r:embed="rId4" cstate="print"/>
          <a:srcRect l="20091" r="22256"/>
          <a:stretch>
            <a:fillRect/>
          </a:stretch>
        </p:blipFill>
        <p:spPr bwMode="auto">
          <a:xfrm>
            <a:off x="914013" y="2321268"/>
            <a:ext cx="3157921" cy="4108128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5000">
              <a:schemeClr val="bg2">
                <a:lumMod val="60000"/>
                <a:lumOff val="40000"/>
              </a:schemeClr>
            </a:gs>
            <a:gs pos="40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4139952" y="2132856"/>
            <a:ext cx="4176464" cy="4340597"/>
            <a:chOff x="899592" y="692696"/>
            <a:chExt cx="5204694" cy="5204693"/>
          </a:xfrm>
        </p:grpSpPr>
        <p:pic>
          <p:nvPicPr>
            <p:cNvPr id="2053" name="Picture 5" descr="C:\Users\User\Desktop\картинки\книга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99592" y="692696"/>
              <a:ext cx="5204694" cy="5204693"/>
            </a:xfrm>
            <a:prstGeom prst="rect">
              <a:avLst/>
            </a:prstGeom>
            <a:noFill/>
          </p:spPr>
        </p:pic>
        <p:pic>
          <p:nvPicPr>
            <p:cNvPr id="2052" name="Picture 4" descr="C:\Users\User\Desktop\картинки\обложка.png"/>
            <p:cNvPicPr>
              <a:picLocks noChangeAspect="1" noChangeArrowheads="1"/>
            </p:cNvPicPr>
            <p:nvPr/>
          </p:nvPicPr>
          <p:blipFill>
            <a:blip r:embed="rId3" cstate="print"/>
            <a:srcRect l="15425" t="23137" r="16527" b="9916"/>
            <a:stretch>
              <a:fillRect/>
            </a:stretch>
          </p:blipFill>
          <p:spPr bwMode="auto">
            <a:xfrm rot="-840000">
              <a:off x="2649359" y="1242940"/>
              <a:ext cx="2520000" cy="2868975"/>
            </a:xfrm>
            <a:prstGeom prst="rect">
              <a:avLst/>
            </a:prstGeom>
            <a:noFill/>
          </p:spPr>
        </p:pic>
      </p:grpSp>
      <p:pic>
        <p:nvPicPr>
          <p:cNvPr id="2054" name="Picture 6" descr="C:\Users\User\Desktop\картинки\незнайка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1052736"/>
            <a:ext cx="2758534" cy="5236272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User\Desktop\картинки\вопрос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896" y="620688"/>
            <a:ext cx="1524000" cy="1428750"/>
          </a:xfrm>
          <a:prstGeom prst="rect">
            <a:avLst/>
          </a:prstGeom>
          <a:noFill/>
        </p:spPr>
      </p:pic>
      <p:pic>
        <p:nvPicPr>
          <p:cNvPr id="1029" name="Picture 5" descr="C:\Users\User\Desktop\картинки\Незнайка 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5776" y="2924944"/>
            <a:ext cx="4008801" cy="3006601"/>
          </a:xfrm>
          <a:prstGeom prst="rect">
            <a:avLst/>
          </a:prstGeom>
          <a:noFill/>
        </p:spPr>
      </p:pic>
      <p:pic>
        <p:nvPicPr>
          <p:cNvPr id="1030" name="Picture 6" descr="C:\Users\User\Desktop\картинки\dirty[1]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8144" y="1844824"/>
            <a:ext cx="3012646" cy="4802510"/>
          </a:xfrm>
          <a:prstGeom prst="rect">
            <a:avLst/>
          </a:prstGeom>
          <a:noFill/>
        </p:spPr>
      </p:pic>
      <p:pic>
        <p:nvPicPr>
          <p:cNvPr id="1032" name="Picture 8" descr="C:\Users\User\Desktop\картинки\Девочка-грязнуля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8" y="2204864"/>
            <a:ext cx="2432386" cy="4286722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картинки\hello_html_7d768ed3[1].png"/>
          <p:cNvPicPr>
            <a:picLocks noChangeAspect="1" noChangeArrowheads="1"/>
          </p:cNvPicPr>
          <p:nvPr/>
        </p:nvPicPr>
        <p:blipFill>
          <a:blip r:embed="rId2" cstate="print"/>
          <a:srcRect l="20160" r="24401"/>
          <a:stretch>
            <a:fillRect/>
          </a:stretch>
        </p:blipFill>
        <p:spPr bwMode="auto">
          <a:xfrm>
            <a:off x="3707904" y="1988840"/>
            <a:ext cx="1224890" cy="2209428"/>
          </a:xfrm>
          <a:prstGeom prst="rect">
            <a:avLst/>
          </a:prstGeom>
          <a:noFill/>
        </p:spPr>
      </p:pic>
      <p:pic>
        <p:nvPicPr>
          <p:cNvPr id="2052" name="Picture 4" descr="C:\Users\User\Desktop\картинки\55ec29e82fe61f29cb990945c2bc7ab0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76043">
            <a:off x="3233509" y="4756304"/>
            <a:ext cx="1248007" cy="1190875"/>
          </a:xfrm>
          <a:prstGeom prst="rect">
            <a:avLst/>
          </a:prstGeom>
          <a:noFill/>
        </p:spPr>
      </p:pic>
      <p:pic>
        <p:nvPicPr>
          <p:cNvPr id="2054" name="Picture 6" descr="C:\Users\User\Desktop\картинки\простыня.png"/>
          <p:cNvPicPr>
            <a:picLocks noChangeAspect="1" noChangeArrowheads="1"/>
          </p:cNvPicPr>
          <p:nvPr/>
        </p:nvPicPr>
        <p:blipFill>
          <a:blip r:embed="rId4" cstate="print"/>
          <a:srcRect l="3884" t="14588" b="21227"/>
          <a:stretch>
            <a:fillRect/>
          </a:stretch>
        </p:blipFill>
        <p:spPr bwMode="auto">
          <a:xfrm>
            <a:off x="2411760" y="548680"/>
            <a:ext cx="3563888" cy="1584176"/>
          </a:xfrm>
          <a:prstGeom prst="rect">
            <a:avLst/>
          </a:prstGeom>
          <a:noFill/>
        </p:spPr>
      </p:pic>
      <p:pic>
        <p:nvPicPr>
          <p:cNvPr id="2056" name="Picture 8" descr="C:\Users\User\Desktop\картинки\свечка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7984" y="4365104"/>
            <a:ext cx="2142045" cy="1618531"/>
          </a:xfrm>
          <a:prstGeom prst="rect">
            <a:avLst/>
          </a:prstGeom>
          <a:noFill/>
        </p:spPr>
      </p:pic>
      <p:pic>
        <p:nvPicPr>
          <p:cNvPr id="2057" name="Picture 9" descr="C:\Users\User\Desktop\картинки\47[1]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2123728" y="3068960"/>
            <a:ext cx="1800200" cy="1810764"/>
          </a:xfrm>
          <a:prstGeom prst="rect">
            <a:avLst/>
          </a:prstGeom>
          <a:noFill/>
        </p:spPr>
      </p:pic>
      <p:pic>
        <p:nvPicPr>
          <p:cNvPr id="2062" name="Picture 14" descr="C:\Users\User\Desktop\картинки\hello_html_10c1d1a4[1]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2659223" cy="2008317"/>
          </a:xfrm>
          <a:prstGeom prst="rect">
            <a:avLst/>
          </a:prstGeom>
          <a:noFill/>
        </p:spPr>
      </p:pic>
      <p:pic>
        <p:nvPicPr>
          <p:cNvPr id="2063" name="Picture 15" descr="C:\Users\User\Desktop\картинки\ботинок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16016" y="1484784"/>
            <a:ext cx="1204864" cy="602432"/>
          </a:xfrm>
          <a:prstGeom prst="rect">
            <a:avLst/>
          </a:prstGeom>
          <a:noFill/>
        </p:spPr>
      </p:pic>
      <p:pic>
        <p:nvPicPr>
          <p:cNvPr id="17" name="Picture 15" descr="C:\Users\User\Desktop\картинки\ботинок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619672" y="1916832"/>
            <a:ext cx="1492896" cy="602432"/>
          </a:xfrm>
          <a:prstGeom prst="rect">
            <a:avLst/>
          </a:prstGeom>
          <a:noFill/>
        </p:spPr>
      </p:pic>
      <p:pic>
        <p:nvPicPr>
          <p:cNvPr id="7171" name="Picture 3" descr="C:\Users\User\Desktop\картинки\печь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372940" y="3717032"/>
            <a:ext cx="1771060" cy="2636912"/>
          </a:xfrm>
          <a:prstGeom prst="rect">
            <a:avLst/>
          </a:prstGeom>
          <a:noFill/>
        </p:spPr>
      </p:pic>
      <p:pic>
        <p:nvPicPr>
          <p:cNvPr id="7172" name="Picture 4" descr="C:\Users\User\Desktop\картинки\книга 3.png"/>
          <p:cNvPicPr>
            <a:picLocks noChangeAspect="1" noChangeArrowheads="1"/>
          </p:cNvPicPr>
          <p:nvPr/>
        </p:nvPicPr>
        <p:blipFill>
          <a:blip r:embed="rId11" cstate="print"/>
          <a:srcRect l="18958" r="19917"/>
          <a:stretch>
            <a:fillRect/>
          </a:stretch>
        </p:blipFill>
        <p:spPr bwMode="auto">
          <a:xfrm>
            <a:off x="5364088" y="2780928"/>
            <a:ext cx="1368152" cy="1292594"/>
          </a:xfrm>
          <a:prstGeom prst="rect">
            <a:avLst/>
          </a:prstGeom>
          <a:noFill/>
        </p:spPr>
      </p:pic>
      <p:pic>
        <p:nvPicPr>
          <p:cNvPr id="7173" name="Picture 5" descr="C:\Users\User\Desktop\картинки\лягушка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flipH="1">
            <a:off x="2555776" y="4509120"/>
            <a:ext cx="2160240" cy="1968219"/>
          </a:xfrm>
          <a:prstGeom prst="rect">
            <a:avLst/>
          </a:prstGeom>
          <a:noFill/>
        </p:spPr>
      </p:pic>
      <p:pic>
        <p:nvPicPr>
          <p:cNvPr id="7174" name="Picture 6" descr="C:\Users\User\Desktop\картинки\scale_1200[1]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204029" y="0"/>
            <a:ext cx="2939971" cy="1656184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-0.004 -0.01065  -0.018 -0.02131  -0.023 -0.02131  c -0.031 0  -0.063 0.16647  -0.063 0.33295  c 0 -0.0839  -0.016 -0.16647  -0.031 -0.16647  c -0.016 0  -0.031 0.0839  -0.031 0.16647  c 0 -0.04129  -0.008 -0.0839  -0.016 -0.0839  c -0.008 0  -0.016 0.04129  -0.016 0.0839  c 0 -0.02131  -0.004 -0.04129  -0.008 -0.04129  c -0.004 0  -0.008 0.02131  -0.008 0.04129  c 0 -0.01065  -0.002 -0.02131  -0.004 -0.02131  c -0.001 0  -0.004 0.01065  -0.004 0.02131  c 0 -0.00533  -0.001 -0.01065  -0.002 -0.01065  c 0 -0.00133  -0.002 0.00533  -0.002 0.01065  c 0 -0.00266  0 -0.00533  -0.001 -0.00533  c 0 0.00133  -0.001 0.00266  -0.001 0.00533  c 0 -0.00133  0 -0.00266  0 -0.004  c -0.001 0  -0.001 0.00133  -0.001 0.00266  c -0.001 0  -0.001 -0.00133  -0.001 -0.00266  c -0.001 0  -0.001 0.00133  -0.001 0.00266  E" pathEditMode="relative" ptsTypes="">
                                      <p:cBhvr>
                                        <p:cTn id="30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34" dur="2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-0.33333  E" pathEditMode="relative" ptsTypes="">
                                      <p:cBhvr>
                                        <p:cTn id="38" dur="2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42" dur="2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1" descr="G:\картинки\незна.png"/>
          <p:cNvPicPr>
            <a:picLocks noChangeAspect="1" noChangeArrowheads="1"/>
          </p:cNvPicPr>
          <p:nvPr/>
        </p:nvPicPr>
        <p:blipFill>
          <a:blip r:embed="rId3" cstate="print"/>
          <a:srcRect l="11657" r="20066"/>
          <a:stretch>
            <a:fillRect/>
          </a:stretch>
        </p:blipFill>
        <p:spPr bwMode="auto">
          <a:xfrm>
            <a:off x="0" y="2564904"/>
            <a:ext cx="2755668" cy="4035996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Desktop\картинки\поросенок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348880"/>
            <a:ext cx="2984203" cy="2984203"/>
          </a:xfrm>
          <a:prstGeom prst="rect">
            <a:avLst/>
          </a:prstGeom>
          <a:noFill/>
        </p:spPr>
      </p:pic>
      <p:pic>
        <p:nvPicPr>
          <p:cNvPr id="6147" name="Picture 3" descr="C:\Users\User\Desktop\картинки\трубочист.png"/>
          <p:cNvPicPr>
            <a:picLocks noChangeAspect="1" noChangeArrowheads="1"/>
          </p:cNvPicPr>
          <p:nvPr/>
        </p:nvPicPr>
        <p:blipFill>
          <a:blip r:embed="rId3" cstate="print"/>
          <a:srcRect l="26178" r="24222"/>
          <a:stretch>
            <a:fillRect/>
          </a:stretch>
        </p:blipFill>
        <p:spPr bwMode="auto">
          <a:xfrm>
            <a:off x="6300192" y="1196752"/>
            <a:ext cx="2592288" cy="4645645"/>
          </a:xfrm>
          <a:prstGeom prst="rect">
            <a:avLst/>
          </a:prstGeom>
          <a:noFill/>
        </p:spPr>
      </p:pic>
      <p:pic>
        <p:nvPicPr>
          <p:cNvPr id="5121" name="Picture 1" descr="C:\Users\User\Desktop\картинки\вопрос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5896" y="0"/>
            <a:ext cx="1524000" cy="1428750"/>
          </a:xfrm>
          <a:prstGeom prst="rect">
            <a:avLst/>
          </a:prstGeom>
          <a:noFill/>
        </p:spPr>
      </p:pic>
      <p:pic>
        <p:nvPicPr>
          <p:cNvPr id="5" name="Picture 5" descr="C:\Users\User\Desktop\картинки\Незнайка 2.png"/>
          <p:cNvPicPr>
            <a:picLocks noChangeAspect="1" noChangeArrowheads="1"/>
          </p:cNvPicPr>
          <p:nvPr/>
        </p:nvPicPr>
        <p:blipFill>
          <a:blip r:embed="rId5" cstate="print"/>
          <a:srcRect l="21555" r="20965"/>
          <a:stretch>
            <a:fillRect/>
          </a:stretch>
        </p:blipFill>
        <p:spPr bwMode="auto">
          <a:xfrm>
            <a:off x="3563888" y="3851399"/>
            <a:ext cx="2304256" cy="3006601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Desktop\картинки\щетки.png"/>
          <p:cNvPicPr>
            <a:picLocks noChangeAspect="1" noChangeArrowheads="1"/>
          </p:cNvPicPr>
          <p:nvPr/>
        </p:nvPicPr>
        <p:blipFill>
          <a:blip r:embed="rId3" cstate="print"/>
          <a:srcRect l="13043" t="2591"/>
          <a:stretch>
            <a:fillRect/>
          </a:stretch>
        </p:blipFill>
        <p:spPr bwMode="auto">
          <a:xfrm>
            <a:off x="1547664" y="3717032"/>
            <a:ext cx="7201043" cy="2707031"/>
          </a:xfrm>
          <a:prstGeom prst="rect">
            <a:avLst/>
          </a:prstGeom>
          <a:noFill/>
        </p:spPr>
      </p:pic>
      <p:pic>
        <p:nvPicPr>
          <p:cNvPr id="7171" name="Picture 3" descr="C:\Users\User\Desktop\картинки\щетки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088" y="260648"/>
            <a:ext cx="3518520" cy="3518520"/>
          </a:xfrm>
          <a:prstGeom prst="rect">
            <a:avLst/>
          </a:prstGeom>
          <a:noFill/>
        </p:spPr>
      </p:pic>
      <p:pic>
        <p:nvPicPr>
          <p:cNvPr id="7172" name="Picture 4" descr="C:\Users\User\Desktop\картинки\трещотка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75656" y="1916832"/>
            <a:ext cx="3024336" cy="2268252"/>
          </a:xfrm>
          <a:prstGeom prst="rect">
            <a:avLst/>
          </a:prstGeom>
          <a:noFill/>
        </p:spPr>
      </p:pic>
      <p:pic>
        <p:nvPicPr>
          <p:cNvPr id="7175" name="Picture 7" descr="C:\Users\User\Desktop\картинки\трещотка 2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9552" y="0"/>
            <a:ext cx="2438578" cy="3250929"/>
          </a:xfrm>
          <a:prstGeom prst="rect">
            <a:avLst/>
          </a:prstGeom>
          <a:noFill/>
        </p:spPr>
      </p:pic>
      <p:pic>
        <p:nvPicPr>
          <p:cNvPr id="6" name="Picture 1" descr="C:\Users\User\Desktop\картинки\вопрос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07904" y="476672"/>
            <a:ext cx="1524000" cy="1428750"/>
          </a:xfrm>
          <a:prstGeom prst="rect">
            <a:avLst/>
          </a:prstGeom>
          <a:noFill/>
        </p:spPr>
      </p:pic>
      <p:pic>
        <p:nvPicPr>
          <p:cNvPr id="7169" name="Picture 1" descr="G:\картинки\незнайка сидит.png"/>
          <p:cNvPicPr>
            <a:picLocks noChangeAspect="1" noChangeArrowheads="1"/>
          </p:cNvPicPr>
          <p:nvPr/>
        </p:nvPicPr>
        <p:blipFill>
          <a:blip r:embed="rId8" cstate="print"/>
          <a:srcRect l="14781" r="11455"/>
          <a:stretch>
            <a:fillRect/>
          </a:stretch>
        </p:blipFill>
        <p:spPr bwMode="auto">
          <a:xfrm>
            <a:off x="0" y="4688994"/>
            <a:ext cx="1619672" cy="2169006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картинки\незнайка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717032"/>
            <a:ext cx="1475656" cy="2801102"/>
          </a:xfrm>
          <a:prstGeom prst="rect">
            <a:avLst/>
          </a:prstGeom>
          <a:noFill/>
        </p:spPr>
      </p:pic>
      <p:sp>
        <p:nvSpPr>
          <p:cNvPr id="2" name="Облако 1">
            <a:extLst>
              <a:ext uri="{FF2B5EF4-FFF2-40B4-BE49-F238E27FC236}">
                <a16:creationId xmlns:a16="http://schemas.microsoft.com/office/drawing/2014/main" xmlns="" id="{DECB443A-0C96-400F-A95D-78D71DDB3616}"/>
              </a:ext>
            </a:extLst>
          </p:cNvPr>
          <p:cNvSpPr/>
          <p:nvPr/>
        </p:nvSpPr>
        <p:spPr>
          <a:xfrm>
            <a:off x="107504" y="116632"/>
            <a:ext cx="3384376" cy="3168352"/>
          </a:xfrm>
          <a:prstGeom prst="cloud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«Уходи-ка ты домой, говорит,</a:t>
            </a:r>
          </a:p>
          <a:p>
            <a:pPr algn="ctr"/>
            <a:r>
              <a:rPr lang="ru-RU" dirty="0">
                <a:solidFill>
                  <a:schemeClr val="bg1"/>
                </a:solidFill>
              </a:rPr>
              <a:t>Да лицо свое умой, говорит,</a:t>
            </a:r>
          </a:p>
          <a:p>
            <a:pPr algn="ctr"/>
            <a:r>
              <a:rPr lang="ru-RU" dirty="0">
                <a:solidFill>
                  <a:schemeClr val="bg1"/>
                </a:solidFill>
              </a:rPr>
              <a:t>А не то как налечу, говорит, </a:t>
            </a:r>
          </a:p>
          <a:p>
            <a:pPr algn="ctr"/>
            <a:r>
              <a:rPr lang="ru-RU" dirty="0">
                <a:solidFill>
                  <a:schemeClr val="bg1"/>
                </a:solidFill>
              </a:rPr>
              <a:t>Растопчу и проглочу, говорит».</a:t>
            </a:r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40"/>
                            </p:stCondLst>
                            <p:childTnLst>
                              <p:par>
                                <p:cTn id="11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960"/>
                            </p:stCondLst>
                            <p:childTnLst>
                              <p:par>
                                <p:cTn id="23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узырек для мыслей: облако 1">
            <a:extLst>
              <a:ext uri="{FF2B5EF4-FFF2-40B4-BE49-F238E27FC236}">
                <a16:creationId xmlns:a16="http://schemas.microsoft.com/office/drawing/2014/main" xmlns="" id="{40CF4428-2C84-41FC-BF6D-2380A1643815}"/>
              </a:ext>
            </a:extLst>
          </p:cNvPr>
          <p:cNvSpPr/>
          <p:nvPr/>
        </p:nvSpPr>
        <p:spPr>
          <a:xfrm>
            <a:off x="3357554" y="142852"/>
            <a:ext cx="3143272" cy="2714644"/>
          </a:xfrm>
          <a:prstGeom prst="cloudCallou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«Вот теперь тебя люблю я, вот теперь тебя хвалю я! Наконец-то ты, грязнуля Мойдодыру угодил!»</a:t>
            </a:r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797</TotalTime>
  <Words>61</Words>
  <Application>Microsoft Office PowerPoint</Application>
  <PresentationFormat>Экран (4:3)</PresentationFormat>
  <Paragraphs>10</Paragraphs>
  <Slides>15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59</cp:revision>
  <dcterms:created xsi:type="dcterms:W3CDTF">2020-10-22T18:25:05Z</dcterms:created>
  <dcterms:modified xsi:type="dcterms:W3CDTF">2020-11-18T12:39:30Z</dcterms:modified>
</cp:coreProperties>
</file>