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E82DC-CE93-45BB-90FF-E6E1FF2C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845E79-862C-4121-9252-CE5816475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E5C38-B5F1-49E1-BA2B-A73DB1C7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77AAC-E4F2-4269-9F55-003F7E71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D7A28-E9F9-48A3-9E61-53F671DA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2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CCF0F-B132-4154-8434-D338EAE2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7C354C-DCE2-4D97-973E-EC96B8C6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D2100-8FA2-49C7-836E-17AA5D57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A2C27-B652-4E15-8D7D-831570C6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00CF9-5D52-4C2F-8283-8FBFCCB0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5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40E6BB-A936-4EA7-A41A-C6124CDD0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440F45-A64F-4E25-BF75-41791F706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0ADE4-82BA-4D0A-BC6C-4E32D7C5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A6E93-6209-46DE-96FF-5D0F0330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28F9C-723D-4AA7-A4A9-5380147C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3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E37A2-8E4F-4370-9727-08429ACA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D7CA0-C8E6-4909-9186-D8B8C20E9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66ACA-8426-432B-B191-B800C69C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C366D-BCE1-4D79-AD2A-0DC16B25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1DD27-E5A4-4894-A8D8-56963854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1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2D80A-4CF2-4FF7-A9DF-22BDBA16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6B9D-58D8-40B9-8A97-E7DE01BF3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40F23-D5D5-4377-8A33-96368CB0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EE14E5-906F-4BA8-92E6-7D89F3E7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1941C-1C00-4250-8F71-C33180FA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7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04142-F21D-4CB8-B8A5-0668AD89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92337-14D6-4CDC-B49F-93F992971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3936C9-8EFA-43BD-9F78-964FAF82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ED925-1870-4FA5-B028-7616D68E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A698EF-2858-4AF2-A793-71C95D52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F21030-93A6-4292-97B7-189A0796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6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664BC-1D33-476F-83D2-372A490F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1A1F63-08B4-4E8A-95DF-3D4F70BFA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5CF12C-C134-480E-A2AB-62FBE7785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A0ACE0-71CF-4D97-A039-B454C187F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A76AD6-E6AD-4430-9AAD-4B64B502C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27E038-B457-47FD-B40F-BAFB5B40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84DCDD-8387-410B-878F-AD5A4C1D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D48F7C-E114-4635-98F3-77764217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5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1F0A1-8CD4-443C-992C-0478EB79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DCCCE0-6946-4EA5-8F76-7B46D1E0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9E583E-86DE-427C-81B4-4E990BA3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FE7E18-2F02-45D8-9922-12B84B3E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2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E4BC0F-4BBA-445F-BCEE-6142A344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21B3B-85AB-4BF7-8F99-8129AC69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FD8383-3663-41DE-8C1D-5AD24B7C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DE212-BD57-445B-9E1D-F72D8B86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ED2AF-09B7-4FDB-932F-A24632F9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D43F13-DC5A-470F-BD52-CBBADD79E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FE0318-ACEA-40E1-9A12-0EE8EB87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079852-755A-4E62-8A82-65B7D4A1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A3056-6CC0-4B17-A06A-FB48B4F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EF5A3-C42B-4CE7-93D7-A734A203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5D617E-DE58-4184-9FC4-04D11AD47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864607-5326-4537-84FC-28545E6FC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82F55B-B3E1-4005-AE52-13B17E64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77872-FEC6-4EA3-968A-483E2E2B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6FC8F-5426-49E2-B1A1-16C5221D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2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0000">
              <a:srgbClr val="00B0F0"/>
            </a:gs>
            <a:gs pos="100000">
              <a:schemeClr val="accent6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2A520-F260-4B5D-9FB9-8AE86F04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635CCC-BBE4-4155-85F1-7A44884CD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8F67D-4194-4F32-82D8-68DDF1A6F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ECCF-4701-4658-9FED-5EF4BBBB7897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47C24-D913-4C2C-8D5D-51913E5A4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C0949-CC12-4E04-AD6B-F690BC2E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34536-922D-44A5-97F7-DA089ED5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3D6492-58D9-46FD-8AA7-DEF0EE4D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80" y="-24673"/>
            <a:ext cx="5543180" cy="6907345"/>
          </a:xfrm>
          <a:prstGeom prst="rect">
            <a:avLst/>
          </a:prstGeom>
          <a:noFill/>
          <a:effectLst>
            <a:glow>
              <a:schemeClr val="accent1">
                <a:alpha val="67000"/>
              </a:schemeClr>
            </a:glow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F2B0A-36DF-4CD2-A6B9-3E3CA2356572}"/>
              </a:ext>
            </a:extLst>
          </p:cNvPr>
          <p:cNvSpPr txBox="1"/>
          <p:nvPr/>
        </p:nvSpPr>
        <p:spPr>
          <a:xfrm>
            <a:off x="5953760" y="1198880"/>
            <a:ext cx="5953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381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Сказка</a:t>
            </a:r>
          </a:p>
          <a:p>
            <a:pPr algn="ctr"/>
            <a:r>
              <a:rPr lang="ru-RU" sz="5400" b="1" dirty="0">
                <a:ln w="381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К. И. Чуковского</a:t>
            </a:r>
          </a:p>
          <a:p>
            <a:pPr algn="ctr"/>
            <a:r>
              <a:rPr lang="ru-RU" sz="7200" b="1" dirty="0">
                <a:ln w="38100">
                  <a:solidFill>
                    <a:srgbClr val="7030A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«Путаница»</a:t>
            </a:r>
          </a:p>
        </p:txBody>
      </p:sp>
    </p:spTree>
    <p:extLst>
      <p:ext uri="{BB962C8B-B14F-4D97-AF65-F5344CB8AC3E}">
        <p14:creationId xmlns:p14="http://schemas.microsoft.com/office/powerpoint/2010/main" val="358820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18CD0-006C-4C3B-901A-4BD283B93A50}"/>
              </a:ext>
            </a:extLst>
          </p:cNvPr>
          <p:cNvSpPr txBox="1"/>
          <p:nvPr/>
        </p:nvSpPr>
        <p:spPr>
          <a:xfrm>
            <a:off x="2520731" y="1807779"/>
            <a:ext cx="6730124" cy="343688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к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о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н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chemeClr val="accent2"/>
                </a:solidFill>
              </a:rPr>
              <a:t>е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ц</a:t>
            </a:r>
          </a:p>
        </p:txBody>
      </p:sp>
    </p:spTree>
    <p:extLst>
      <p:ext uri="{BB962C8B-B14F-4D97-AF65-F5344CB8AC3E}">
        <p14:creationId xmlns:p14="http://schemas.microsoft.com/office/powerpoint/2010/main" val="181528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84012-0FFF-4532-96B3-EF7A29E0C4A1}"/>
              </a:ext>
            </a:extLst>
          </p:cNvPr>
          <p:cNvSpPr txBox="1"/>
          <p:nvPr/>
        </p:nvSpPr>
        <p:spPr>
          <a:xfrm>
            <a:off x="310055" y="189186"/>
            <a:ext cx="11319641" cy="433026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В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И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К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chemeClr val="accent2"/>
                </a:solidFill>
              </a:rPr>
              <a:t>Т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Н</a:t>
            </a:r>
            <a:r>
              <a:rPr lang="ru-RU" sz="150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А</a:t>
            </a:r>
            <a:r>
              <a:rPr lang="ru-RU" sz="54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2D4BF-33E3-4A27-AC87-C10701F8CB0E}"/>
              </a:ext>
            </a:extLst>
          </p:cNvPr>
          <p:cNvSpPr txBox="1"/>
          <p:nvPr/>
        </p:nvSpPr>
        <p:spPr>
          <a:xfrm>
            <a:off x="2921876" y="3941379"/>
            <a:ext cx="6348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 сказке К. И. Чуковского</a:t>
            </a:r>
          </a:p>
          <a:p>
            <a:r>
              <a:rPr lang="ru-RU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            «Путаница»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5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77F56-852E-4E77-A100-7ECCE1BEC5AC}"/>
              </a:ext>
            </a:extLst>
          </p:cNvPr>
          <p:cNvSpPr txBox="1"/>
          <p:nvPr/>
        </p:nvSpPr>
        <p:spPr>
          <a:xfrm>
            <a:off x="4572000" y="190524"/>
            <a:ext cx="3993931" cy="1413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1. Котята перестали мяукать и...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000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 захрюкали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замычали</a:t>
            </a:r>
            <a:br>
              <a:rPr lang="ru-RU" sz="2000" dirty="0">
                <a:solidFill>
                  <a:srgbClr val="00206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залаяли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Путаница» К.Чуковский | Умка">
            <a:extLst>
              <a:ext uri="{FF2B5EF4-FFF2-40B4-BE49-F238E27FC236}">
                <a16:creationId xmlns:a16="http://schemas.microsoft.com/office/drawing/2014/main" id="{9C971D58-AAFB-4F79-9726-6DDEF6C02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0" b="11081"/>
          <a:stretch/>
        </p:blipFill>
        <p:spPr bwMode="auto">
          <a:xfrm>
            <a:off x="228026" y="1858993"/>
            <a:ext cx="4888869" cy="4808483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Литературная викторина по сказкам К.И. Чуковского">
            <a:extLst>
              <a:ext uri="{FF2B5EF4-FFF2-40B4-BE49-F238E27FC236}">
                <a16:creationId xmlns:a16="http://schemas.microsoft.com/office/drawing/2014/main" id="{8691FDC7-67EC-47E5-B102-D9023EA97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4" t="40417" r="33229"/>
          <a:stretch/>
        </p:blipFill>
        <p:spPr bwMode="auto">
          <a:xfrm>
            <a:off x="5644136" y="897127"/>
            <a:ext cx="6319838" cy="40862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DB84C-EDBC-42D9-A4C6-2018129119AE}"/>
              </a:ext>
            </a:extLst>
          </p:cNvPr>
          <p:cNvSpPr txBox="1"/>
          <p:nvPr/>
        </p:nvSpPr>
        <p:spPr>
          <a:xfrm>
            <a:off x="488567" y="261003"/>
            <a:ext cx="5724524" cy="141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2. Утята не захотели больше крякать и стали...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 пищать как мышки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квакать как лягушата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ржать как лошади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Мыши изловили кошку посадили. Английские народные песенки — Чуковский К.И">
            <a:extLst>
              <a:ext uri="{FF2B5EF4-FFF2-40B4-BE49-F238E27FC236}">
                <a16:creationId xmlns:a16="http://schemas.microsoft.com/office/drawing/2014/main" id="{C2605366-0D8D-47BD-899C-359A062B0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4167" r="12495"/>
          <a:stretch/>
        </p:blipFill>
        <p:spPr bwMode="auto">
          <a:xfrm>
            <a:off x="7367753" y="261003"/>
            <a:ext cx="3815254" cy="63359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77800"/>
          </a:effectLst>
        </p:spPr>
      </p:pic>
      <p:pic>
        <p:nvPicPr>
          <p:cNvPr id="13316" name="Picture 4" descr="Рисуем гуашью поэтапно. Забавные лягушата. Подробный обучающий видео урок  для детей. - YouTube в 2020 г | Детские рисунки, Рисунки, Детские  творческие проекты">
            <a:extLst>
              <a:ext uri="{FF2B5EF4-FFF2-40B4-BE49-F238E27FC236}">
                <a16:creationId xmlns:a16="http://schemas.microsoft.com/office/drawing/2014/main" id="{B242504C-2830-4DC2-9016-D2104D298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10986" r="25469" b="17139"/>
          <a:stretch/>
        </p:blipFill>
        <p:spPr bwMode="auto">
          <a:xfrm>
            <a:off x="350454" y="1667809"/>
            <a:ext cx="6000750" cy="4929188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299B81-9465-4022-9EE0-8C93691A226E}"/>
              </a:ext>
            </a:extLst>
          </p:cNvPr>
          <p:cNvSpPr txBox="1"/>
          <p:nvPr/>
        </p:nvSpPr>
        <p:spPr>
          <a:xfrm>
            <a:off x="105104" y="201035"/>
            <a:ext cx="4130566" cy="1413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3. Свинки перестали хрюкать и...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 заблеяли как козочки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закукарекали как петух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замяукали как коты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2" descr="Литературная викторина по сказкам К.И. Чуковского">
            <a:extLst>
              <a:ext uri="{FF2B5EF4-FFF2-40B4-BE49-F238E27FC236}">
                <a16:creationId xmlns:a16="http://schemas.microsoft.com/office/drawing/2014/main" id="{DEF0AE98-0DAC-4660-A61F-F3A00E21F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4" t="40417" r="33229"/>
          <a:stretch/>
        </p:blipFill>
        <p:spPr bwMode="auto">
          <a:xfrm>
            <a:off x="105104" y="2216204"/>
            <a:ext cx="6319838" cy="40862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Литературная викторина по сказкам К.И. Чуковского">
            <a:extLst>
              <a:ext uri="{FF2B5EF4-FFF2-40B4-BE49-F238E27FC236}">
                <a16:creationId xmlns:a16="http://schemas.microsoft.com/office/drawing/2014/main" id="{93E8F803-9A34-41B5-B121-9CC78035F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3" t="4888" r="3229" b="47916"/>
          <a:stretch/>
        </p:blipFill>
        <p:spPr bwMode="auto">
          <a:xfrm>
            <a:off x="6470074" y="337670"/>
            <a:ext cx="4782239" cy="4213309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BEC646-1119-4136-B59A-B5884C6B4058}"/>
              </a:ext>
            </a:extLst>
          </p:cNvPr>
          <p:cNvSpPr txBox="1"/>
          <p:nvPr/>
        </p:nvSpPr>
        <p:spPr>
          <a:xfrm>
            <a:off x="420414" y="126124"/>
            <a:ext cx="3531475" cy="1429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4. Курочки стали говорить...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 как поросята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как утята</a:t>
            </a:r>
            <a:b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как медвежата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8" descr="Петух и Ко — Компьютерная графика и анимация — Render.ru | Рисунки петухов,  Детские картины, Петух">
            <a:extLst>
              <a:ext uri="{FF2B5EF4-FFF2-40B4-BE49-F238E27FC236}">
                <a16:creationId xmlns:a16="http://schemas.microsoft.com/office/drawing/2014/main" id="{AD581F26-AE8F-4512-826E-BBD8A297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9" y="2127029"/>
            <a:ext cx="5430420" cy="415947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орней Чуковский &quot;Путаница&quot;(1 младшая группа)">
            <a:extLst>
              <a:ext uri="{FF2B5EF4-FFF2-40B4-BE49-F238E27FC236}">
                <a16:creationId xmlns:a16="http://schemas.microsoft.com/office/drawing/2014/main" id="{849EDF63-79C8-4B61-A1C5-FBFD7511A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3529" r="40931" b="14902"/>
          <a:stretch/>
        </p:blipFill>
        <p:spPr bwMode="auto">
          <a:xfrm>
            <a:off x="6282282" y="229388"/>
            <a:ext cx="5489304" cy="4478653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D3333E-5C18-46E8-80C0-77CACBCD7B3D}"/>
              </a:ext>
            </a:extLst>
          </p:cNvPr>
          <p:cNvSpPr txBox="1"/>
          <p:nvPr/>
        </p:nvSpPr>
        <p:spPr>
          <a:xfrm>
            <a:off x="609601" y="240447"/>
            <a:ext cx="3710151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18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5. Медведь перестал рычать и стал...</a:t>
            </a:r>
            <a:endParaRPr lang="ru-RU" sz="1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18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 чирикать как воробей</a:t>
            </a:r>
            <a:br>
              <a:rPr lang="ru-RU" sz="18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жужжать как пчела</a:t>
            </a:r>
            <a:br>
              <a:rPr lang="ru-RU" sz="18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кукарекать как петушок</a:t>
            </a:r>
            <a:endParaRPr lang="ru-RU" sz="1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2" name="Picture 2" descr="Путаница&quot; Чуковский читать с картинками">
            <a:extLst>
              <a:ext uri="{FF2B5EF4-FFF2-40B4-BE49-F238E27FC236}">
                <a16:creationId xmlns:a16="http://schemas.microsoft.com/office/drawing/2014/main" id="{01B04A5E-B713-4C18-8AAA-F62502958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20463"/>
          <a:stretch/>
        </p:blipFill>
        <p:spPr bwMode="auto">
          <a:xfrm>
            <a:off x="950200" y="1747109"/>
            <a:ext cx="3028952" cy="522029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Петух и Ко — Компьютерная графика и анимация — Render.ru | Рисунки петухов,  Детские картины, Петух">
            <a:extLst>
              <a:ext uri="{FF2B5EF4-FFF2-40B4-BE49-F238E27FC236}">
                <a16:creationId xmlns:a16="http://schemas.microsoft.com/office/drawing/2014/main" id="{861F420D-7392-47E5-A7C5-E506F5F77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9"/>
          <a:stretch/>
        </p:blipFill>
        <p:spPr bwMode="auto">
          <a:xfrm>
            <a:off x="6162233" y="3576299"/>
            <a:ext cx="2698789" cy="328170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утаница&quot; Чуковский читать с картинками">
            <a:extLst>
              <a:ext uri="{FF2B5EF4-FFF2-40B4-BE49-F238E27FC236}">
                <a16:creationId xmlns:a16="http://schemas.microsoft.com/office/drawing/2014/main" id="{2F1A54F9-9E17-48C1-9C88-9C4D6616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14" y="0"/>
            <a:ext cx="3420646" cy="3395214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челка На Хвосте Иголка и мальчик-пчела Хью - статья сайта о детях imom.me">
            <a:extLst>
              <a:ext uri="{FF2B5EF4-FFF2-40B4-BE49-F238E27FC236}">
                <a16:creationId xmlns:a16="http://schemas.microsoft.com/office/drawing/2014/main" id="{B7F45EC4-A0F5-443A-AEAA-B969A2F5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66" y="17667"/>
            <a:ext cx="3264034" cy="3264034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23EB42-302E-4E07-BE18-3BE75AC58E2A}"/>
              </a:ext>
            </a:extLst>
          </p:cNvPr>
          <p:cNvSpPr txBox="1"/>
          <p:nvPr/>
        </p:nvSpPr>
        <p:spPr>
          <a:xfrm>
            <a:off x="735724" y="222055"/>
            <a:ext cx="6096000" cy="129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6. А воробушек перестал чирикать и...</a:t>
            </a:r>
            <a:endParaRPr lang="ru-RU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 заговорил по-человечески</a:t>
            </a:r>
            <a:br>
              <a:rPr lang="ru-RU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замычал как корова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запел как соловей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4" name="Picture 2" descr="Путаница&quot; Чуковский читать с картинками">
            <a:extLst>
              <a:ext uri="{FF2B5EF4-FFF2-40B4-BE49-F238E27FC236}">
                <a16:creationId xmlns:a16="http://schemas.microsoft.com/office/drawing/2014/main" id="{72A96975-1EFF-4919-985F-1B13D46D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" y="1512152"/>
            <a:ext cx="4803227" cy="4767516"/>
          </a:xfrm>
          <a:prstGeom prst="rect">
            <a:avLst/>
          </a:prstGeom>
          <a:noFill/>
          <a:effectLst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орней Иванович Чуковский &quot;ПУТАНИЦА&quot;">
            <a:extLst>
              <a:ext uri="{FF2B5EF4-FFF2-40B4-BE49-F238E27FC236}">
                <a16:creationId xmlns:a16="http://schemas.microsoft.com/office/drawing/2014/main" id="{6468ACE1-EF77-4E6C-90AC-B419B6843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25625" r="7306"/>
          <a:stretch/>
        </p:blipFill>
        <p:spPr bwMode="auto">
          <a:xfrm>
            <a:off x="7620000" y="222055"/>
            <a:ext cx="4572000" cy="5100637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B9913D-624F-42B2-AE7D-614244F6CB8D}"/>
              </a:ext>
            </a:extLst>
          </p:cNvPr>
          <p:cNvSpPr txBox="1"/>
          <p:nvPr/>
        </p:nvSpPr>
        <p:spPr>
          <a:xfrm>
            <a:off x="536028" y="218324"/>
            <a:ext cx="6096000" cy="2028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18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А кто вел себя хорошо и уговаривал всех неразумных зверушек перестать баловаться и начать говорить правильно?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 мышонок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зайчишка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ежонок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Picture 4" descr="САМЫЕ ЛУЧШИЕ СКАЗКИ">
            <a:extLst>
              <a:ext uri="{FF2B5EF4-FFF2-40B4-BE49-F238E27FC236}">
                <a16:creationId xmlns:a16="http://schemas.microsoft.com/office/drawing/2014/main" id="{952F0157-D528-4E99-A5E6-1B520D1D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86" y="418735"/>
            <a:ext cx="5117225" cy="6220941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2D7BBA-D69B-4065-8B77-DEF76682E930}"/>
              </a:ext>
            </a:extLst>
          </p:cNvPr>
          <p:cNvSpPr txBox="1"/>
          <p:nvPr/>
        </p:nvSpPr>
        <p:spPr>
          <a:xfrm>
            <a:off x="357352" y="304273"/>
            <a:ext cx="6096000" cy="172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8. Что натворили лисички, утащившие у взрослых спички?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 развели большой костер в лесу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зажгли синее море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потеряли коробок со спичками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2" name="Picture 2" descr="А лисички взяли спички, | Пикабу">
            <a:extLst>
              <a:ext uri="{FF2B5EF4-FFF2-40B4-BE49-F238E27FC236}">
                <a16:creationId xmlns:a16="http://schemas.microsoft.com/office/drawing/2014/main" id="{3E571687-331A-47CC-B7D7-0A7ED05C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53" y="867247"/>
            <a:ext cx="7794776" cy="53524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утаница» К.Чуковский | Умка">
            <a:extLst>
              <a:ext uri="{FF2B5EF4-FFF2-40B4-BE49-F238E27FC236}">
                <a16:creationId xmlns:a16="http://schemas.microsoft.com/office/drawing/2014/main" id="{3DFF8CCA-AAA0-4265-B710-6AF5B79AF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62"/>
          <a:stretch/>
        </p:blipFill>
        <p:spPr bwMode="auto">
          <a:xfrm>
            <a:off x="183550" y="317715"/>
            <a:ext cx="6958241" cy="5991645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A90EC6-32C1-478F-B4E6-E5832D94AC17}"/>
              </a:ext>
            </a:extLst>
          </p:cNvPr>
          <p:cNvSpPr txBox="1"/>
          <p:nvPr/>
        </p:nvSpPr>
        <p:spPr>
          <a:xfrm>
            <a:off x="7639269" y="839783"/>
            <a:ext cx="4227952" cy="49475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1125"/>
              </a:spcAft>
            </a:pP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Замяукали котята:</a:t>
            </a:r>
            <a:b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«Надоело нам мяукать!</a:t>
            </a:r>
            <a:b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Мы хотим, как поросята,</a:t>
            </a:r>
            <a:b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Хрюкать!»</a:t>
            </a:r>
            <a:endParaRPr lang="ru-RU" sz="2400" dirty="0">
              <a:ln w="12700">
                <a:solidFill>
                  <a:srgbClr val="7030A0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А за ними и утята:</a:t>
            </a:r>
            <a:b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«Не желаем больше крякать!</a:t>
            </a:r>
            <a:b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Мы хотим, как лягушата,</a:t>
            </a:r>
            <a:b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Квакать!»</a:t>
            </a:r>
            <a:endParaRPr lang="ru-RU" sz="2400" dirty="0">
              <a:ln w="12700">
                <a:solidFill>
                  <a:srgbClr val="7030A0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Свинки замяукали:</a:t>
            </a:r>
            <a:b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— Мяу, мяу!</a:t>
            </a:r>
            <a:endParaRPr lang="ru-RU" sz="2400" dirty="0">
              <a:ln w="12700">
                <a:solidFill>
                  <a:srgbClr val="7030A0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Кошечки захрюкали:</a:t>
            </a:r>
            <a:b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 w="12700">
                  <a:solidFill>
                    <a:srgbClr val="7030A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</a:rPr>
              <a:t>— Хрю, хрю, хрю!</a:t>
            </a:r>
            <a:endParaRPr lang="ru-RU" sz="2400" dirty="0">
              <a:ln w="12700">
                <a:solidFill>
                  <a:srgbClr val="7030A0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9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8FB22-E479-4114-B26E-0B1CD3162239}"/>
              </a:ext>
            </a:extLst>
          </p:cNvPr>
          <p:cNvSpPr txBox="1"/>
          <p:nvPr/>
        </p:nvSpPr>
        <p:spPr>
          <a:xfrm>
            <a:off x="367863" y="295627"/>
            <a:ext cx="4666593" cy="1413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9. Чем крокодил тушил синее море?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 водой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пирогами и блинами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тортами и пирожными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6" name="Picture 2" descr="Школа7гномов 'Путаница' Мозаика-Синтез. Корней Иванович Чуковский | Отзывы  покупателей">
            <a:extLst>
              <a:ext uri="{FF2B5EF4-FFF2-40B4-BE49-F238E27FC236}">
                <a16:creationId xmlns:a16="http://schemas.microsoft.com/office/drawing/2014/main" id="{D9C09D64-0CB9-4DB2-8558-937F95C4F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r="1867" b="4827"/>
          <a:stretch/>
        </p:blipFill>
        <p:spPr bwMode="auto">
          <a:xfrm>
            <a:off x="4350459" y="394835"/>
            <a:ext cx="7379085" cy="6068329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8C9489-0110-4922-BB0F-F3A1A7FFC016}"/>
              </a:ext>
            </a:extLst>
          </p:cNvPr>
          <p:cNvSpPr txBox="1"/>
          <p:nvPr/>
        </p:nvSpPr>
        <p:spPr>
          <a:xfrm>
            <a:off x="409904" y="400730"/>
            <a:ext cx="3888828" cy="1413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10. Кто смог потушить пожар?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а)крокодил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б) бабочка</a:t>
            </a:r>
            <a:b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в) лягушонок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0" name="Picture 2" descr="Путаница - сказка Корнея Чуковского, читать онлайн">
            <a:extLst>
              <a:ext uri="{FF2B5EF4-FFF2-40B4-BE49-F238E27FC236}">
                <a16:creationId xmlns:a16="http://schemas.microsoft.com/office/drawing/2014/main" id="{A182C76B-0063-4B52-AA1C-3E97F5F2C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5"/>
          <a:stretch/>
        </p:blipFill>
        <p:spPr bwMode="auto">
          <a:xfrm>
            <a:off x="4819650" y="0"/>
            <a:ext cx="5131348" cy="6578627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7E4BF2-1871-4928-9890-BA7079AE82DA}"/>
              </a:ext>
            </a:extLst>
          </p:cNvPr>
          <p:cNvSpPr txBox="1"/>
          <p:nvPr/>
        </p:nvSpPr>
        <p:spPr>
          <a:xfrm>
            <a:off x="378373" y="882871"/>
            <a:ext cx="11487806" cy="36576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Д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о 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н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chemeClr val="accent2"/>
                </a:solidFill>
              </a:rPr>
              <a:t>о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</a:rPr>
              <a:t>в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ы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</a:rPr>
              <a:t>х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в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с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т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р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ru-RU" sz="8000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ч</a:t>
            </a:r>
          </a:p>
        </p:txBody>
      </p:sp>
    </p:spTree>
    <p:extLst>
      <p:ext uri="{BB962C8B-B14F-4D97-AF65-F5344CB8AC3E}">
        <p14:creationId xmlns:p14="http://schemas.microsoft.com/office/powerpoint/2010/main" val="168990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603FA6-476B-41A7-BCC7-1A9AD775DB26}"/>
              </a:ext>
            </a:extLst>
          </p:cNvPr>
          <p:cNvSpPr txBox="1"/>
          <p:nvPr/>
        </p:nvSpPr>
        <p:spPr>
          <a:xfrm flipH="1">
            <a:off x="622576" y="579120"/>
            <a:ext cx="349504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Уточки заквакали: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Ква, ква, ква!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Курочки закрякали: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Кря, кря, кря!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Воробышек прискакал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 коровой замычал: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Му-у-у!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Прибежал медведь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 давай реветь: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Ку-ка-ре-ку!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 кукушка на суку: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«Не хочу кричать куку,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Я собакою залаю: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Гав, гав, гав!»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Корней Чуковский &quot;Путаница&quot;(1 младшая группа)">
            <a:extLst>
              <a:ext uri="{FF2B5EF4-FFF2-40B4-BE49-F238E27FC236}">
                <a16:creationId xmlns:a16="http://schemas.microsoft.com/office/drawing/2014/main" id="{E8BD8DCE-5FAB-41E5-BFEA-159D71D56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3529" r="40931" b="14902"/>
          <a:stretch/>
        </p:blipFill>
        <p:spPr bwMode="auto">
          <a:xfrm>
            <a:off x="3321045" y="66629"/>
            <a:ext cx="3647532" cy="3230153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утаница&quot; Чуковский читать с картинками">
            <a:extLst>
              <a:ext uri="{FF2B5EF4-FFF2-40B4-BE49-F238E27FC236}">
                <a16:creationId xmlns:a16="http://schemas.microsoft.com/office/drawing/2014/main" id="{8EE7FE0C-6696-4319-8AD4-AB5ACA6C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97" y="2912641"/>
            <a:ext cx="3042034" cy="4077439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етух и Ко — Компьютерная графика и анимация — Render.ru | Рисунки петухов,  Детские картины, Петух">
            <a:extLst>
              <a:ext uri="{FF2B5EF4-FFF2-40B4-BE49-F238E27FC236}">
                <a16:creationId xmlns:a16="http://schemas.microsoft.com/office/drawing/2014/main" id="{0E11D45B-2F03-420D-9536-A6C2FFB6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04" y="208385"/>
            <a:ext cx="3844738" cy="294490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3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EA838-E952-47B4-B322-FAAC4683B137}"/>
              </a:ext>
            </a:extLst>
          </p:cNvPr>
          <p:cNvSpPr txBox="1"/>
          <p:nvPr/>
        </p:nvSpPr>
        <p:spPr>
          <a:xfrm>
            <a:off x="304800" y="1378683"/>
            <a:ext cx="2865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Только заинька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Был паинька: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Не мяукал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 не хрюкал —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Под капустою лежал,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По-заичьи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лопотал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 зверюшек неразумных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Уговаривал: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САМЫЕ ЛУЧШИЕ СКАЗКИ">
            <a:extLst>
              <a:ext uri="{FF2B5EF4-FFF2-40B4-BE49-F238E27FC236}">
                <a16:creationId xmlns:a16="http://schemas.microsoft.com/office/drawing/2014/main" id="{861BBB57-D113-46E1-9EF3-2255D4EB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0"/>
            <a:ext cx="5670850" cy="689397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F1CA9-24CD-4B4E-AA9C-D38A7858312F}"/>
              </a:ext>
            </a:extLst>
          </p:cNvPr>
          <p:cNvSpPr txBox="1"/>
          <p:nvPr/>
        </p:nvSpPr>
        <p:spPr>
          <a:xfrm>
            <a:off x="8990549" y="829616"/>
            <a:ext cx="3048000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«Кому велено чирикать —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Не </a:t>
            </a:r>
            <a:r>
              <a:rPr lang="ru-RU" sz="20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мурлыкайте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!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Кому велено мурлыкать —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Не чирикайте!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Не бывать вороне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Коровою,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Не летать лягушатам </a:t>
            </a: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под облаком!»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Но весёлые зверята —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Поросята, медвежата —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Пуще прежнего шалят,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Зайца слушать не хотят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8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D9A235-B0D6-4C9A-87AD-921254DE0213}"/>
              </a:ext>
            </a:extLst>
          </p:cNvPr>
          <p:cNvSpPr txBox="1"/>
          <p:nvPr/>
        </p:nvSpPr>
        <p:spPr>
          <a:xfrm>
            <a:off x="4819291" y="154279"/>
            <a:ext cx="2834640" cy="328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Рыбы по полю гуляют,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Жабы по небу летают,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Мыши кошку изловили,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 мышеловку посадили.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 лисички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Взяли спички,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 морю синему пошли,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Море синее зажгли.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Сказка Путаница">
            <a:extLst>
              <a:ext uri="{FF2B5EF4-FFF2-40B4-BE49-F238E27FC236}">
                <a16:creationId xmlns:a16="http://schemas.microsoft.com/office/drawing/2014/main" id="{7170A15B-0D18-4209-B5F5-A99D2D57D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1"/>
          <a:stretch/>
        </p:blipFill>
        <p:spPr bwMode="auto">
          <a:xfrm>
            <a:off x="182016" y="219155"/>
            <a:ext cx="3424180" cy="284529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866BCD9-041C-4139-9705-C3FC0F3C1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4926" r="36765" b="13921"/>
          <a:stretch/>
        </p:blipFill>
        <p:spPr bwMode="auto">
          <a:xfrm>
            <a:off x="8681545" y="322840"/>
            <a:ext cx="3328439" cy="309262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 лисички взяли спички, к морю синему пошли (Ирина Мудра) / Проза.ру">
            <a:extLst>
              <a:ext uri="{FF2B5EF4-FFF2-40B4-BE49-F238E27FC236}">
                <a16:creationId xmlns:a16="http://schemas.microsoft.com/office/drawing/2014/main" id="{8CF82036-2253-44F9-A90D-25A5458AD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2"/>
          <a:stretch/>
        </p:blipFill>
        <p:spPr bwMode="auto">
          <a:xfrm>
            <a:off x="4168332" y="3618186"/>
            <a:ext cx="3855335" cy="30855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1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0000">
              <a:srgbClr val="00B0F0"/>
            </a:gs>
            <a:gs pos="100000">
              <a:schemeClr val="accent6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95211-9BBE-4559-B9BF-E4EDB5A1A1F9}"/>
              </a:ext>
            </a:extLst>
          </p:cNvPr>
          <p:cNvSpPr txBox="1"/>
          <p:nvPr/>
        </p:nvSpPr>
        <p:spPr>
          <a:xfrm>
            <a:off x="429098" y="328151"/>
            <a:ext cx="2777564" cy="578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25"/>
              </a:spcAft>
            </a:pP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Море пламенем горит,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Выбежал из моря кит: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«Эй, пожарные, бегите!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Помогите, помогите!»</a:t>
            </a:r>
          </a:p>
          <a:p>
            <a:pPr>
              <a:spcAft>
                <a:spcPts val="1125"/>
              </a:spcAft>
            </a:pP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Долго, долго крокодил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Море синее тушил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Пирогами, и блинами,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 сушёными грибами.</a:t>
            </a:r>
            <a:endParaRPr lang="ru-RU" sz="18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Прибегали два курчонка,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Поливали из бочонка.</a:t>
            </a:r>
            <a:endParaRPr lang="ru-RU" sz="18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Приплывали два ерша,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Поливали из ковша.</a:t>
            </a:r>
            <a:endParaRPr lang="ru-RU" sz="18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Прибегали лягушата,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Поливали из ушата.</a:t>
            </a:r>
            <a:endParaRPr lang="ru-RU" sz="18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Тушат, тушат — не потушат,</a:t>
            </a:r>
            <a:b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Заливают — не зальют</a:t>
            </a:r>
            <a:r>
              <a:rPr lang="ru-RU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Корней Чуковский - Путаница. Читать и слушать онлайн">
            <a:extLst>
              <a:ext uri="{FF2B5EF4-FFF2-40B4-BE49-F238E27FC236}">
                <a16:creationId xmlns:a16="http://schemas.microsoft.com/office/drawing/2014/main" id="{4703E426-C088-4546-92E1-8657AC6B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62" y="537183"/>
            <a:ext cx="8980798" cy="578363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effectLst>
            <a:glow rad="127000">
              <a:schemeClr val="bg1">
                <a:lumMod val="95000"/>
                <a:alpha val="74000"/>
              </a:schemeClr>
            </a:glow>
            <a:outerShdw blurRad="76200" dist="38100" dir="2700000" sx="79000" sy="79000" algn="tl" rotWithShape="0">
              <a:schemeClr val="bg1">
                <a:alpha val="0"/>
              </a:schemeClr>
            </a:outerShdw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395067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72A695-C5FE-45F3-BEDA-B84C544C5958}"/>
              </a:ext>
            </a:extLst>
          </p:cNvPr>
          <p:cNvSpPr txBox="1"/>
          <p:nvPr/>
        </p:nvSpPr>
        <p:spPr>
          <a:xfrm>
            <a:off x="1270000" y="823822"/>
            <a:ext cx="3088640" cy="554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25"/>
              </a:spcAft>
            </a:pP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Тут бабочка прилетала,</a:t>
            </a:r>
            <a:b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Крылышками помахала,</a:t>
            </a:r>
            <a:b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Стало море потухать —</a:t>
            </a:r>
            <a:b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 потухло.</a:t>
            </a:r>
          </a:p>
          <a:p>
            <a:pPr>
              <a:spcAft>
                <a:spcPts val="1125"/>
              </a:spcAft>
            </a:pP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Вот обрадовались звери!</a:t>
            </a:r>
            <a:b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Засмеялись и запели,</a:t>
            </a:r>
            <a:b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Ушками захлопали,</a:t>
            </a:r>
            <a:b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Ножками затопали.</a:t>
            </a:r>
            <a:endParaRPr lang="ru-RU" sz="24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Читать сказку Путаница - Корней Чуковский, онлайн бесплатно с иллюстрациями.">
            <a:extLst>
              <a:ext uri="{FF2B5EF4-FFF2-40B4-BE49-F238E27FC236}">
                <a16:creationId xmlns:a16="http://schemas.microsoft.com/office/drawing/2014/main" id="{6E8D213B-9523-48E0-A4F5-000206F7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65" y="183242"/>
            <a:ext cx="5578475" cy="6491516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6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утаница - сказка Корнея Чуковского, читать онлайн">
            <a:extLst>
              <a:ext uri="{FF2B5EF4-FFF2-40B4-BE49-F238E27FC236}">
                <a16:creationId xmlns:a16="http://schemas.microsoft.com/office/drawing/2014/main" id="{D7FA92A8-481C-409E-A879-3DB8BF4B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5" y="15240"/>
            <a:ext cx="6333563" cy="687191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156C62-D680-4336-BE6B-284509D6A0F7}"/>
              </a:ext>
            </a:extLst>
          </p:cNvPr>
          <p:cNvSpPr txBox="1"/>
          <p:nvPr/>
        </p:nvSpPr>
        <p:spPr>
          <a:xfrm>
            <a:off x="7637518" y="119119"/>
            <a:ext cx="2722880" cy="6619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Гуси начали опять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По-гусиному кричать: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Га-га-га!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Кошки замурлыкали: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Мур-</a:t>
            </a:r>
            <a:r>
              <a:rPr lang="ru-RU" sz="20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мур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мур</a:t>
            </a: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Птицы зачирикали: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Чик-чирик!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Лошади заржали: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И-и-и!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Мухи зажужжали: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Ж-ж-ж!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Лягушата квакают: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Ква-ква-ква!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 утята крякают: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Кря-кря-кря!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125"/>
              </a:spcAft>
            </a:pP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Поросята хрюкают;</a:t>
            </a:r>
            <a:b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— Хрю-хрю-хрю!</a:t>
            </a:r>
            <a:endParaRPr lang="ru-RU" sz="20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8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3073CC-A546-4AC1-AE90-835212B03F71}"/>
              </a:ext>
            </a:extLst>
          </p:cNvPr>
          <p:cNvSpPr txBox="1"/>
          <p:nvPr/>
        </p:nvSpPr>
        <p:spPr>
          <a:xfrm>
            <a:off x="1357587" y="2240104"/>
            <a:ext cx="3007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</a:pPr>
            <a:r>
              <a:rPr lang="ru-RU" sz="2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Мурочку</a:t>
            </a: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баюкают</a:t>
            </a:r>
            <a:b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Милую мою:</a:t>
            </a:r>
            <a:b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Баюшки-баю! </a:t>
            </a:r>
            <a:b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Баюшки-баю!</a:t>
            </a:r>
            <a:endParaRPr lang="ru-RU" sz="2400" dirty="0">
              <a:ln>
                <a:solidFill>
                  <a:srgbClr val="7030A0"/>
                </a:solidFill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Корней Чуковский &quot;Путаница&quot;(1 младшая группа)">
            <a:extLst>
              <a:ext uri="{FF2B5EF4-FFF2-40B4-BE49-F238E27FC236}">
                <a16:creationId xmlns:a16="http://schemas.microsoft.com/office/drawing/2014/main" id="{D8C0BFA9-05AF-4698-A91D-0FFCC9448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3726" r="37402" b="12157"/>
          <a:stretch/>
        </p:blipFill>
        <p:spPr bwMode="auto">
          <a:xfrm>
            <a:off x="5893604" y="208280"/>
            <a:ext cx="6156156" cy="644144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7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702</Words>
  <Application>Microsoft Office PowerPoint</Application>
  <PresentationFormat>Широкоэкранный</PresentationFormat>
  <Paragraphs>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Савельева</dc:creator>
  <cp:lastModifiedBy>Виктория Савельева</cp:lastModifiedBy>
  <cp:revision>33</cp:revision>
  <dcterms:created xsi:type="dcterms:W3CDTF">2021-01-24T09:29:30Z</dcterms:created>
  <dcterms:modified xsi:type="dcterms:W3CDTF">2021-01-24T14:51:51Z</dcterms:modified>
</cp:coreProperties>
</file>