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9" r:id="rId3"/>
    <p:sldId id="258" r:id="rId4"/>
    <p:sldId id="267" r:id="rId5"/>
    <p:sldId id="269" r:id="rId6"/>
    <p:sldId id="272" r:id="rId7"/>
    <p:sldId id="274" r:id="rId8"/>
    <p:sldId id="276" r:id="rId9"/>
    <p:sldId id="277" r:id="rId10"/>
    <p:sldId id="266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C2CB7-1F3F-4424-AB44-E799ECAEEC49}" type="doc">
      <dgm:prSet loTypeId="urn:microsoft.com/office/officeart/2005/8/layout/radial6" loCatId="cycle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7E2A618-33C8-42F6-B0FC-6183C0E7488F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</a:t>
          </a:r>
        </a:p>
      </dgm:t>
    </dgm:pt>
    <dgm:pt modelId="{420B4592-87AC-4603-8089-7C9FB374E5CD}" type="parTrans" cxnId="{2B7A7DE2-3354-4E37-882B-07DCCC93D3DD}">
      <dgm:prSet/>
      <dgm:spPr/>
      <dgm:t>
        <a:bodyPr/>
        <a:lstStyle/>
        <a:p>
          <a:endParaRPr lang="ru-RU"/>
        </a:p>
      </dgm:t>
    </dgm:pt>
    <dgm:pt modelId="{9154F810-65FE-405A-865E-40C9E293E1BF}" type="sibTrans" cxnId="{2B7A7DE2-3354-4E37-882B-07DCCC93D3DD}">
      <dgm:prSet/>
      <dgm:spPr/>
      <dgm:t>
        <a:bodyPr/>
        <a:lstStyle/>
        <a:p>
          <a:endParaRPr lang="ru-RU"/>
        </a:p>
      </dgm:t>
    </dgm:pt>
    <dgm:pt modelId="{1754032B-D7E7-4F4A-88DE-FAC64A9B0CEE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Наглядности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EA615-B9C3-4659-8D61-9C1E8C92670E}" type="parTrans" cxnId="{77635667-4D0C-4128-B2ED-4A3E1F56A95B}">
      <dgm:prSet/>
      <dgm:spPr/>
      <dgm:t>
        <a:bodyPr/>
        <a:lstStyle/>
        <a:p>
          <a:endParaRPr lang="ru-RU"/>
        </a:p>
      </dgm:t>
    </dgm:pt>
    <dgm:pt modelId="{AFB4689A-D614-494B-9EE9-B81DD47E213E}" type="sibTrans" cxnId="{77635667-4D0C-4128-B2ED-4A3E1F56A95B}">
      <dgm:prSet/>
      <dgm:spPr/>
      <dgm:t>
        <a:bodyPr/>
        <a:lstStyle/>
        <a:p>
          <a:endParaRPr lang="ru-RU"/>
        </a:p>
      </dgm:t>
    </dgm:pt>
    <dgm:pt modelId="{42B21660-937A-443D-B181-E9069C96E926}">
      <dgm:prSet phldrT="[Текст]" custT="1"/>
      <dgm:spPr>
        <a:gradFill rotWithShape="0">
          <a:gsLst>
            <a:gs pos="0">
              <a:schemeClr val="accent3">
                <a:lumMod val="75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</a:gradFill>
      </dgm:spPr>
      <dgm:t>
        <a:bodyPr/>
        <a:lstStyle/>
        <a:p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Поэтапности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и последовательности</a:t>
          </a:r>
        </a:p>
      </dgm:t>
    </dgm:pt>
    <dgm:pt modelId="{C3EA1ADE-9E5E-49D2-BA41-0F195656837A}" type="parTrans" cxnId="{C72300AD-296A-41AB-B13A-2FEC35BC6A23}">
      <dgm:prSet/>
      <dgm:spPr/>
      <dgm:t>
        <a:bodyPr/>
        <a:lstStyle/>
        <a:p>
          <a:endParaRPr lang="ru-RU"/>
        </a:p>
      </dgm:t>
    </dgm:pt>
    <dgm:pt modelId="{16048C75-470F-494C-996F-F2E21646F6DD}" type="sibTrans" cxnId="{C72300AD-296A-41AB-B13A-2FEC35BC6A23}">
      <dgm:prSet/>
      <dgm:spPr/>
      <dgm:t>
        <a:bodyPr/>
        <a:lstStyle/>
        <a:p>
          <a:endParaRPr lang="ru-RU"/>
        </a:p>
      </dgm:t>
    </dgm:pt>
    <dgm:pt modelId="{052F4236-73DB-40BC-BC84-8085091A944F}">
      <dgm:prSet phldrT="[Текст]" custT="1"/>
      <dgm:spPr/>
      <dgm:t>
        <a:bodyPr/>
        <a:lstStyle/>
        <a:p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Принцип индивидуально-личностной ориентации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6C43D-EA70-4407-824E-C92803E20747}" type="parTrans" cxnId="{E0E17400-30F6-4321-8637-56FBD171159F}">
      <dgm:prSet/>
      <dgm:spPr/>
      <dgm:t>
        <a:bodyPr/>
        <a:lstStyle/>
        <a:p>
          <a:endParaRPr lang="ru-RU"/>
        </a:p>
      </dgm:t>
    </dgm:pt>
    <dgm:pt modelId="{6990CD02-0548-48E5-A752-34519C2A0038}" type="sibTrans" cxnId="{E0E17400-30F6-4321-8637-56FBD171159F}">
      <dgm:prSet/>
      <dgm:spPr/>
      <dgm:t>
        <a:bodyPr/>
        <a:lstStyle/>
        <a:p>
          <a:endParaRPr lang="ru-RU"/>
        </a:p>
      </dgm:t>
    </dgm:pt>
    <dgm:pt modelId="{0054D442-8178-436A-AD58-F449B240A771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Учета возрастных,</a:t>
          </a:r>
        </a:p>
        <a:p>
          <a:pPr algn="ctr">
            <a:lnSpc>
              <a:spcPct val="100000"/>
            </a:lnSpc>
          </a:pPr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психологических и индивидуальных особенностей ребенка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1BAEA-3B4E-46D1-8B9E-7962CE388638}" type="parTrans" cxnId="{205A0BE5-D25F-43D7-BF5C-2C8A80BAC9F5}">
      <dgm:prSet/>
      <dgm:spPr/>
      <dgm:t>
        <a:bodyPr/>
        <a:lstStyle/>
        <a:p>
          <a:endParaRPr lang="ru-RU"/>
        </a:p>
      </dgm:t>
    </dgm:pt>
    <dgm:pt modelId="{97B980B8-9736-447B-96C0-D6640393E8D0}" type="sibTrans" cxnId="{205A0BE5-D25F-43D7-BF5C-2C8A80BAC9F5}">
      <dgm:prSet/>
      <dgm:spPr/>
      <dgm:t>
        <a:bodyPr/>
        <a:lstStyle/>
        <a:p>
          <a:endParaRPr lang="ru-RU"/>
        </a:p>
      </dgm:t>
    </dgm:pt>
    <dgm:pt modelId="{2967A985-1D35-4084-A3AB-63A2373EE51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Единства диагностики, коррекции и профилактики</a:t>
          </a:r>
        </a:p>
      </dgm:t>
    </dgm:pt>
    <dgm:pt modelId="{1535A24D-4AEE-4274-ACC2-788D0341D15F}" type="parTrans" cxnId="{9A6DAE95-DFC0-4E9F-AF08-C50271DE6A57}">
      <dgm:prSet/>
      <dgm:spPr/>
      <dgm:t>
        <a:bodyPr/>
        <a:lstStyle/>
        <a:p>
          <a:endParaRPr lang="ru-RU"/>
        </a:p>
      </dgm:t>
    </dgm:pt>
    <dgm:pt modelId="{1DFE9DCB-CAF4-4E02-BB30-5E3FB6F63015}" type="sibTrans" cxnId="{9A6DAE95-DFC0-4E9F-AF08-C50271DE6A57}">
      <dgm:prSet/>
      <dgm:spPr/>
      <dgm:t>
        <a:bodyPr/>
        <a:lstStyle/>
        <a:p>
          <a:endParaRPr lang="ru-RU"/>
        </a:p>
      </dgm:t>
    </dgm:pt>
    <dgm:pt modelId="{0E1D50F6-5403-458C-9CDD-A44404FE1B19}" type="pres">
      <dgm:prSet presAssocID="{5CDC2CB7-1F3F-4424-AB44-E799ECAEEC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3519E-C95E-42FB-9352-DEE57FCA172E}" type="pres">
      <dgm:prSet presAssocID="{97E2A618-33C8-42F6-B0FC-6183C0E7488F}" presName="centerShape" presStyleLbl="node0" presStyleIdx="0" presStyleCnt="1" custScaleX="103743" custScaleY="85914" custLinFactNeighborX="2930" custLinFactNeighborY="-95"/>
      <dgm:spPr/>
      <dgm:t>
        <a:bodyPr/>
        <a:lstStyle/>
        <a:p>
          <a:endParaRPr lang="ru-RU"/>
        </a:p>
      </dgm:t>
    </dgm:pt>
    <dgm:pt modelId="{073EEA33-C3AA-455D-8EC7-97E9DBFFEF06}" type="pres">
      <dgm:prSet presAssocID="{1754032B-D7E7-4F4A-88DE-FAC64A9B0CEE}" presName="node" presStyleLbl="node1" presStyleIdx="0" presStyleCnt="5" custScaleX="149771" custScaleY="150379" custRadScaleRad="86147" custRadScaleInc="5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A8B33-DC10-4D54-8D3D-5B9E09EA1093}" type="pres">
      <dgm:prSet presAssocID="{1754032B-D7E7-4F4A-88DE-FAC64A9B0CEE}" presName="dummy" presStyleCnt="0"/>
      <dgm:spPr/>
    </dgm:pt>
    <dgm:pt modelId="{CEA38617-113A-45EC-8F77-FF9F13B143DA}" type="pres">
      <dgm:prSet presAssocID="{AFB4689A-D614-494B-9EE9-B81DD47E213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3D1BD06-1267-421D-89B7-EE706356E866}" type="pres">
      <dgm:prSet presAssocID="{42B21660-937A-443D-B181-E9069C96E926}" presName="node" presStyleLbl="node1" presStyleIdx="1" presStyleCnt="5" custScaleX="156223" custScaleY="156222" custRadScaleRad="118006" custRadScaleInc="-10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04F5B-7B59-4D02-B2B9-54BDAEFF50E1}" type="pres">
      <dgm:prSet presAssocID="{42B21660-937A-443D-B181-E9069C96E926}" presName="dummy" presStyleCnt="0"/>
      <dgm:spPr/>
    </dgm:pt>
    <dgm:pt modelId="{10837633-353F-4938-8F79-F50919D1C59D}" type="pres">
      <dgm:prSet presAssocID="{16048C75-470F-494C-996F-F2E21646F6D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0CF0BEB-C77F-4EC1-BD96-B81BCB53A519}" type="pres">
      <dgm:prSet presAssocID="{052F4236-73DB-40BC-BC84-8085091A944F}" presName="node" presStyleLbl="node1" presStyleIdx="2" presStyleCnt="5" custScaleX="168805" custScaleY="157843" custRadScaleRad="106207" custRadScaleInc="-6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00BA4-B77C-4DBE-AF59-75A983F2A437}" type="pres">
      <dgm:prSet presAssocID="{052F4236-73DB-40BC-BC84-8085091A944F}" presName="dummy" presStyleCnt="0"/>
      <dgm:spPr/>
    </dgm:pt>
    <dgm:pt modelId="{A3724494-CE6D-42B0-9038-3E439D4B5BCA}" type="pres">
      <dgm:prSet presAssocID="{6990CD02-0548-48E5-A752-34519C2A003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6658962-67E7-4563-89B0-021F5EC58121}" type="pres">
      <dgm:prSet presAssocID="{0054D442-8178-436A-AD58-F449B240A771}" presName="node" presStyleLbl="node1" presStyleIdx="3" presStyleCnt="5" custScaleX="169648" custScaleY="154320" custRadScaleRad="94414" custRadScaleInc="4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C90FF-E4BA-4D53-86FE-7711EA90C907}" type="pres">
      <dgm:prSet presAssocID="{0054D442-8178-436A-AD58-F449B240A771}" presName="dummy" presStyleCnt="0"/>
      <dgm:spPr/>
    </dgm:pt>
    <dgm:pt modelId="{BE9E8074-2FC0-406B-990A-D9B4282041DE}" type="pres">
      <dgm:prSet presAssocID="{97B980B8-9736-447B-96C0-D6640393E8D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BF31DAF-9C1A-4CB1-8E25-B7CA93594162}" type="pres">
      <dgm:prSet presAssocID="{2967A985-1D35-4084-A3AB-63A2373EE519}" presName="node" presStyleLbl="node1" presStyleIdx="4" presStyleCnt="5" custScaleX="163820" custScaleY="155310" custRadScaleRad="107638" custRadScaleInc="1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9E460-E3A0-455A-ABBE-CFA11C97D15E}" type="pres">
      <dgm:prSet presAssocID="{2967A985-1D35-4084-A3AB-63A2373EE519}" presName="dummy" presStyleCnt="0"/>
      <dgm:spPr/>
    </dgm:pt>
    <dgm:pt modelId="{FC550ABF-DB2F-4EB3-BB85-8301ED1CCEF1}" type="pres">
      <dgm:prSet presAssocID="{1DFE9DCB-CAF4-4E02-BB30-5E3FB6F63015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BBE6B0F-EF45-49C1-B710-A1CA97426F20}" type="presOf" srcId="{2967A985-1D35-4084-A3AB-63A2373EE519}" destId="{3BF31DAF-9C1A-4CB1-8E25-B7CA93594162}" srcOrd="0" destOrd="0" presId="urn:microsoft.com/office/officeart/2005/8/layout/radial6"/>
    <dgm:cxn modelId="{B9BC952F-EC80-49C8-B891-1DFA50F699B3}" type="presOf" srcId="{1754032B-D7E7-4F4A-88DE-FAC64A9B0CEE}" destId="{073EEA33-C3AA-455D-8EC7-97E9DBFFEF06}" srcOrd="0" destOrd="0" presId="urn:microsoft.com/office/officeart/2005/8/layout/radial6"/>
    <dgm:cxn modelId="{205A0BE5-D25F-43D7-BF5C-2C8A80BAC9F5}" srcId="{97E2A618-33C8-42F6-B0FC-6183C0E7488F}" destId="{0054D442-8178-436A-AD58-F449B240A771}" srcOrd="3" destOrd="0" parTransId="{D361BAEA-3B4E-46D1-8B9E-7962CE388638}" sibTransId="{97B980B8-9736-447B-96C0-D6640393E8D0}"/>
    <dgm:cxn modelId="{C72300AD-296A-41AB-B13A-2FEC35BC6A23}" srcId="{97E2A618-33C8-42F6-B0FC-6183C0E7488F}" destId="{42B21660-937A-443D-B181-E9069C96E926}" srcOrd="1" destOrd="0" parTransId="{C3EA1ADE-9E5E-49D2-BA41-0F195656837A}" sibTransId="{16048C75-470F-494C-996F-F2E21646F6DD}"/>
    <dgm:cxn modelId="{DA2F01EF-BAFC-41F4-88C1-21FBD29C8F44}" type="presOf" srcId="{052F4236-73DB-40BC-BC84-8085091A944F}" destId="{A0CF0BEB-C77F-4EC1-BD96-B81BCB53A519}" srcOrd="0" destOrd="0" presId="urn:microsoft.com/office/officeart/2005/8/layout/radial6"/>
    <dgm:cxn modelId="{9482167A-98E5-4915-A23D-876412F0E30E}" type="presOf" srcId="{16048C75-470F-494C-996F-F2E21646F6DD}" destId="{10837633-353F-4938-8F79-F50919D1C59D}" srcOrd="0" destOrd="0" presId="urn:microsoft.com/office/officeart/2005/8/layout/radial6"/>
    <dgm:cxn modelId="{77635667-4D0C-4128-B2ED-4A3E1F56A95B}" srcId="{97E2A618-33C8-42F6-B0FC-6183C0E7488F}" destId="{1754032B-D7E7-4F4A-88DE-FAC64A9B0CEE}" srcOrd="0" destOrd="0" parTransId="{9CAEA615-B9C3-4659-8D61-9C1E8C92670E}" sibTransId="{AFB4689A-D614-494B-9EE9-B81DD47E213E}"/>
    <dgm:cxn modelId="{E49632BC-3EF1-45A8-80C5-6FD7B78EC32F}" type="presOf" srcId="{5CDC2CB7-1F3F-4424-AB44-E799ECAEEC49}" destId="{0E1D50F6-5403-458C-9CDD-A44404FE1B19}" srcOrd="0" destOrd="0" presId="urn:microsoft.com/office/officeart/2005/8/layout/radial6"/>
    <dgm:cxn modelId="{B31C899E-11FB-48A3-831A-9936E9955E1E}" type="presOf" srcId="{AFB4689A-D614-494B-9EE9-B81DD47E213E}" destId="{CEA38617-113A-45EC-8F77-FF9F13B143DA}" srcOrd="0" destOrd="0" presId="urn:microsoft.com/office/officeart/2005/8/layout/radial6"/>
    <dgm:cxn modelId="{5B6825C7-D749-45D9-B66A-6DE7723D97DD}" type="presOf" srcId="{1DFE9DCB-CAF4-4E02-BB30-5E3FB6F63015}" destId="{FC550ABF-DB2F-4EB3-BB85-8301ED1CCEF1}" srcOrd="0" destOrd="0" presId="urn:microsoft.com/office/officeart/2005/8/layout/radial6"/>
    <dgm:cxn modelId="{C5FC83AB-D26A-4866-AB2F-820530C239C4}" type="presOf" srcId="{97E2A618-33C8-42F6-B0FC-6183C0E7488F}" destId="{5283519E-C95E-42FB-9352-DEE57FCA172E}" srcOrd="0" destOrd="0" presId="urn:microsoft.com/office/officeart/2005/8/layout/radial6"/>
    <dgm:cxn modelId="{61BAEFC5-41EF-4048-B1B1-B2575B1D506B}" type="presOf" srcId="{97B980B8-9736-447B-96C0-D6640393E8D0}" destId="{BE9E8074-2FC0-406B-990A-D9B4282041DE}" srcOrd="0" destOrd="0" presId="urn:microsoft.com/office/officeart/2005/8/layout/radial6"/>
    <dgm:cxn modelId="{52EABA50-FD45-488A-AE23-036DB1C555FC}" type="presOf" srcId="{6990CD02-0548-48E5-A752-34519C2A0038}" destId="{A3724494-CE6D-42B0-9038-3E439D4B5BCA}" srcOrd="0" destOrd="0" presId="urn:microsoft.com/office/officeart/2005/8/layout/radial6"/>
    <dgm:cxn modelId="{1B13DDB8-AB7F-43F2-97D8-BB67D6A632E9}" type="presOf" srcId="{42B21660-937A-443D-B181-E9069C96E926}" destId="{93D1BD06-1267-421D-89B7-EE706356E866}" srcOrd="0" destOrd="0" presId="urn:microsoft.com/office/officeart/2005/8/layout/radial6"/>
    <dgm:cxn modelId="{2B7A7DE2-3354-4E37-882B-07DCCC93D3DD}" srcId="{5CDC2CB7-1F3F-4424-AB44-E799ECAEEC49}" destId="{97E2A618-33C8-42F6-B0FC-6183C0E7488F}" srcOrd="0" destOrd="0" parTransId="{420B4592-87AC-4603-8089-7C9FB374E5CD}" sibTransId="{9154F810-65FE-405A-865E-40C9E293E1BF}"/>
    <dgm:cxn modelId="{E0A48BCB-8925-4EEB-AB43-69CCAD536C1A}" type="presOf" srcId="{0054D442-8178-436A-AD58-F449B240A771}" destId="{16658962-67E7-4563-89B0-021F5EC58121}" srcOrd="0" destOrd="0" presId="urn:microsoft.com/office/officeart/2005/8/layout/radial6"/>
    <dgm:cxn modelId="{9A6DAE95-DFC0-4E9F-AF08-C50271DE6A57}" srcId="{97E2A618-33C8-42F6-B0FC-6183C0E7488F}" destId="{2967A985-1D35-4084-A3AB-63A2373EE519}" srcOrd="4" destOrd="0" parTransId="{1535A24D-4AEE-4274-ACC2-788D0341D15F}" sibTransId="{1DFE9DCB-CAF4-4E02-BB30-5E3FB6F63015}"/>
    <dgm:cxn modelId="{E0E17400-30F6-4321-8637-56FBD171159F}" srcId="{97E2A618-33C8-42F6-B0FC-6183C0E7488F}" destId="{052F4236-73DB-40BC-BC84-8085091A944F}" srcOrd="2" destOrd="0" parTransId="{4036C43D-EA70-4407-824E-C92803E20747}" sibTransId="{6990CD02-0548-48E5-A752-34519C2A0038}"/>
    <dgm:cxn modelId="{0AB19963-0DF7-4DE9-958C-7E444DFE0399}" type="presParOf" srcId="{0E1D50F6-5403-458C-9CDD-A44404FE1B19}" destId="{5283519E-C95E-42FB-9352-DEE57FCA172E}" srcOrd="0" destOrd="0" presId="urn:microsoft.com/office/officeart/2005/8/layout/radial6"/>
    <dgm:cxn modelId="{8404FFE5-2CEA-4398-99A6-0FEA5C15C966}" type="presParOf" srcId="{0E1D50F6-5403-458C-9CDD-A44404FE1B19}" destId="{073EEA33-C3AA-455D-8EC7-97E9DBFFEF06}" srcOrd="1" destOrd="0" presId="urn:microsoft.com/office/officeart/2005/8/layout/radial6"/>
    <dgm:cxn modelId="{4B43A7A5-5CA9-40BE-B151-1B1667A30EA3}" type="presParOf" srcId="{0E1D50F6-5403-458C-9CDD-A44404FE1B19}" destId="{546A8B33-DC10-4D54-8D3D-5B9E09EA1093}" srcOrd="2" destOrd="0" presId="urn:microsoft.com/office/officeart/2005/8/layout/radial6"/>
    <dgm:cxn modelId="{C9D547BB-DB41-42C9-9DC9-3E81EC3303DB}" type="presParOf" srcId="{0E1D50F6-5403-458C-9CDD-A44404FE1B19}" destId="{CEA38617-113A-45EC-8F77-FF9F13B143DA}" srcOrd="3" destOrd="0" presId="urn:microsoft.com/office/officeart/2005/8/layout/radial6"/>
    <dgm:cxn modelId="{BABA10C3-858B-434F-8BB1-AEB87D55AF1F}" type="presParOf" srcId="{0E1D50F6-5403-458C-9CDD-A44404FE1B19}" destId="{93D1BD06-1267-421D-89B7-EE706356E866}" srcOrd="4" destOrd="0" presId="urn:microsoft.com/office/officeart/2005/8/layout/radial6"/>
    <dgm:cxn modelId="{5E7208BB-7971-4C6B-AD32-6AFEBA0BB9F9}" type="presParOf" srcId="{0E1D50F6-5403-458C-9CDD-A44404FE1B19}" destId="{A9E04F5B-7B59-4D02-B2B9-54BDAEFF50E1}" srcOrd="5" destOrd="0" presId="urn:microsoft.com/office/officeart/2005/8/layout/radial6"/>
    <dgm:cxn modelId="{C25AD28A-CBE4-4A6A-AD1F-8817C8FCA575}" type="presParOf" srcId="{0E1D50F6-5403-458C-9CDD-A44404FE1B19}" destId="{10837633-353F-4938-8F79-F50919D1C59D}" srcOrd="6" destOrd="0" presId="urn:microsoft.com/office/officeart/2005/8/layout/radial6"/>
    <dgm:cxn modelId="{6CE5E4A3-F170-49CC-B20C-552A05802602}" type="presParOf" srcId="{0E1D50F6-5403-458C-9CDD-A44404FE1B19}" destId="{A0CF0BEB-C77F-4EC1-BD96-B81BCB53A519}" srcOrd="7" destOrd="0" presId="urn:microsoft.com/office/officeart/2005/8/layout/radial6"/>
    <dgm:cxn modelId="{D0734E4A-5895-481D-91BC-ADA15ECDB4DA}" type="presParOf" srcId="{0E1D50F6-5403-458C-9CDD-A44404FE1B19}" destId="{FA700BA4-B77C-4DBE-AF59-75A983F2A437}" srcOrd="8" destOrd="0" presId="urn:microsoft.com/office/officeart/2005/8/layout/radial6"/>
    <dgm:cxn modelId="{02D10E9F-B093-45D6-AB90-80F418D57B4B}" type="presParOf" srcId="{0E1D50F6-5403-458C-9CDD-A44404FE1B19}" destId="{A3724494-CE6D-42B0-9038-3E439D4B5BCA}" srcOrd="9" destOrd="0" presId="urn:microsoft.com/office/officeart/2005/8/layout/radial6"/>
    <dgm:cxn modelId="{B1D64BA6-BCF5-4D5E-8566-DC553DF093E9}" type="presParOf" srcId="{0E1D50F6-5403-458C-9CDD-A44404FE1B19}" destId="{16658962-67E7-4563-89B0-021F5EC58121}" srcOrd="10" destOrd="0" presId="urn:microsoft.com/office/officeart/2005/8/layout/radial6"/>
    <dgm:cxn modelId="{7CFE1661-2AA7-45DC-876A-5428A5972717}" type="presParOf" srcId="{0E1D50F6-5403-458C-9CDD-A44404FE1B19}" destId="{522C90FF-E4BA-4D53-86FE-7711EA90C907}" srcOrd="11" destOrd="0" presId="urn:microsoft.com/office/officeart/2005/8/layout/radial6"/>
    <dgm:cxn modelId="{500F4808-77A2-4811-AEC2-33FA564D388B}" type="presParOf" srcId="{0E1D50F6-5403-458C-9CDD-A44404FE1B19}" destId="{BE9E8074-2FC0-406B-990A-D9B4282041DE}" srcOrd="12" destOrd="0" presId="urn:microsoft.com/office/officeart/2005/8/layout/radial6"/>
    <dgm:cxn modelId="{2051CB5B-9B73-476D-9B3B-E52B50EA26D0}" type="presParOf" srcId="{0E1D50F6-5403-458C-9CDD-A44404FE1B19}" destId="{3BF31DAF-9C1A-4CB1-8E25-B7CA93594162}" srcOrd="13" destOrd="0" presId="urn:microsoft.com/office/officeart/2005/8/layout/radial6"/>
    <dgm:cxn modelId="{299208E7-5D4F-4F4B-8F7B-7F81C7D3497E}" type="presParOf" srcId="{0E1D50F6-5403-458C-9CDD-A44404FE1B19}" destId="{4D59E460-E3A0-455A-ABBE-CFA11C97D15E}" srcOrd="14" destOrd="0" presId="urn:microsoft.com/office/officeart/2005/8/layout/radial6"/>
    <dgm:cxn modelId="{472CB912-3519-4CB4-9D4A-5C39C80B51BF}" type="presParOf" srcId="{0E1D50F6-5403-458C-9CDD-A44404FE1B19}" destId="{FC550ABF-DB2F-4EB3-BB85-8301ED1CCEF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CB139-4DBB-4F50-8399-2BAE46D24DAA}" type="doc">
      <dgm:prSet loTypeId="urn:microsoft.com/office/officeart/2005/8/layout/vList3#1" loCatId="list" qsTypeId="urn:microsoft.com/office/officeart/2005/8/quickstyle/simple3" qsCatId="simple" csTypeId="urn:microsoft.com/office/officeart/2005/8/colors/colorful1#3" csCatId="colorful" phldr="1"/>
      <dgm:spPr/>
    </dgm:pt>
    <dgm:pt modelId="{17E8718F-2B33-4012-9E33-57D24AD10205}">
      <dgm:prSet phldrT="[Текст]" custT="1"/>
      <dgm:spPr/>
      <dgm:t>
        <a:bodyPr/>
        <a:lstStyle/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самостоятельность, инициативность, </a:t>
          </a:r>
        </a:p>
        <a:p>
          <a:r>
            <a:rPr lang="ru-RU" sz="1800" b="1">
              <a:latin typeface="Times New Roman" panose="02020603050405020304" pitchFamily="18" charset="0"/>
              <a:cs typeface="Times New Roman" panose="02020603050405020304" pitchFamily="18" charset="0"/>
            </a:rPr>
            <a:t>настойчивость в достижении цели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B7BBC-E9A8-48DB-B6E9-41353D9B7C66}" type="parTrans" cxnId="{E197C50F-AA31-48C9-873B-ABDBECD63DCA}">
      <dgm:prSet/>
      <dgm:spPr/>
      <dgm:t>
        <a:bodyPr/>
        <a:lstStyle/>
        <a:p>
          <a:endParaRPr lang="ru-RU"/>
        </a:p>
      </dgm:t>
    </dgm:pt>
    <dgm:pt modelId="{51E432DA-3616-4E3C-8D8F-5198C3B94DDA}" type="sibTrans" cxnId="{E197C50F-AA31-48C9-873B-ABDBECD63DCA}">
      <dgm:prSet/>
      <dgm:spPr/>
      <dgm:t>
        <a:bodyPr/>
        <a:lstStyle/>
        <a:p>
          <a:endParaRPr lang="ru-RU"/>
        </a:p>
      </dgm:t>
    </dgm:pt>
    <dgm:pt modelId="{57F3C4A4-3B02-49EE-AACA-9C954A7A95E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развитию зрительного и слухового восприятия, пространственных представлений, памяти, внимания, речи</a:t>
          </a:r>
        </a:p>
      </dgm:t>
    </dgm:pt>
    <dgm:pt modelId="{01FA449F-2623-48CB-B422-A303D3401D95}" type="sibTrans" cxnId="{9CD6FB7E-98A4-483B-AE92-F9F7AAD59A3C}">
      <dgm:prSet/>
      <dgm:spPr/>
      <dgm:t>
        <a:bodyPr/>
        <a:lstStyle/>
        <a:p>
          <a:endParaRPr lang="ru-RU"/>
        </a:p>
      </dgm:t>
    </dgm:pt>
    <dgm:pt modelId="{463121B1-41DE-44AF-8498-2CBFA10FD2B2}" type="parTrans" cxnId="{9CD6FB7E-98A4-483B-AE92-F9F7AAD59A3C}">
      <dgm:prSet/>
      <dgm:spPr/>
      <dgm:t>
        <a:bodyPr/>
        <a:lstStyle/>
        <a:p>
          <a:endParaRPr lang="ru-RU"/>
        </a:p>
      </dgm:t>
    </dgm:pt>
    <dgm:pt modelId="{4396B39E-48DB-4AB6-A068-1E31B6F6942F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мыслительные операции: анализ и синтез, сравнение, обобщение, классификация </a:t>
          </a:r>
        </a:p>
      </dgm:t>
    </dgm:pt>
    <dgm:pt modelId="{60BAF1ED-22D7-483E-AB06-BBFD58A88D1D}" type="sibTrans" cxnId="{EDC0989D-B71A-4C6A-8EDF-3542A02E81B3}">
      <dgm:prSet/>
      <dgm:spPr/>
      <dgm:t>
        <a:bodyPr/>
        <a:lstStyle/>
        <a:p>
          <a:endParaRPr lang="ru-RU"/>
        </a:p>
      </dgm:t>
    </dgm:pt>
    <dgm:pt modelId="{2B5F3576-8943-44B3-B747-884424FF0052}" type="parTrans" cxnId="{EDC0989D-B71A-4C6A-8EDF-3542A02E81B3}">
      <dgm:prSet/>
      <dgm:spPr/>
      <dgm:t>
        <a:bodyPr/>
        <a:lstStyle/>
        <a:p>
          <a:endParaRPr lang="ru-RU"/>
        </a:p>
      </dgm:t>
    </dgm:pt>
    <dgm:pt modelId="{7A21FEBA-766E-4CFB-BAE4-6A544B55DD94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предметно-действенное, наглядно-образное, 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словесно-логическое мышление</a:t>
          </a:r>
        </a:p>
      </dgm:t>
    </dgm:pt>
    <dgm:pt modelId="{ADDA5A41-8053-4036-BD6F-6FFEAF7D86BD}" type="sibTrans" cxnId="{7BF0B702-618B-4BC1-9587-312B99520873}">
      <dgm:prSet/>
      <dgm:spPr/>
      <dgm:t>
        <a:bodyPr/>
        <a:lstStyle/>
        <a:p>
          <a:endParaRPr lang="ru-RU"/>
        </a:p>
      </dgm:t>
    </dgm:pt>
    <dgm:pt modelId="{98048D0F-AC4D-4A41-92BA-3AAF6A93884D}" type="parTrans" cxnId="{7BF0B702-618B-4BC1-9587-312B99520873}">
      <dgm:prSet/>
      <dgm:spPr/>
      <dgm:t>
        <a:bodyPr/>
        <a:lstStyle/>
        <a:p>
          <a:endParaRPr lang="ru-RU"/>
        </a:p>
      </dgm:t>
    </dgm:pt>
    <dgm:pt modelId="{2B25FF58-9E1A-4E82-97B4-E1C0D912D876}" type="pres">
      <dgm:prSet presAssocID="{1CCCB139-4DBB-4F50-8399-2BAE46D24DAA}" presName="linearFlow" presStyleCnt="0">
        <dgm:presLayoutVars>
          <dgm:dir/>
          <dgm:resizeHandles val="exact"/>
        </dgm:presLayoutVars>
      </dgm:prSet>
      <dgm:spPr/>
    </dgm:pt>
    <dgm:pt modelId="{E77BA857-C069-4831-BF7E-19A4D7ACE4A9}" type="pres">
      <dgm:prSet presAssocID="{7A21FEBA-766E-4CFB-BAE4-6A544B55DD94}" presName="composite" presStyleCnt="0"/>
      <dgm:spPr/>
    </dgm:pt>
    <dgm:pt modelId="{30388BDF-B17C-454C-93B1-0DBBB03B82D6}" type="pres">
      <dgm:prSet presAssocID="{7A21FEBA-766E-4CFB-BAE4-6A544B55DD94}" presName="imgShp" presStyleLbl="fgImgPlace1" presStyleIdx="0" presStyleCnt="4" custScaleX="86403" custLinFactX="-25183" custLinFactNeighborX="-100000" custLinFactNeighborY="-288"/>
      <dgm:spPr/>
    </dgm:pt>
    <dgm:pt modelId="{A8A10995-0BDA-42AD-AD9E-1DBD87D02844}" type="pres">
      <dgm:prSet presAssocID="{7A21FEBA-766E-4CFB-BAE4-6A544B55DD94}" presName="txShp" presStyleLbl="node1" presStyleIdx="0" presStyleCnt="4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719A8-C8A7-400A-842E-F5E346FFF9A1}" type="pres">
      <dgm:prSet presAssocID="{ADDA5A41-8053-4036-BD6F-6FFEAF7D86BD}" presName="spacing" presStyleCnt="0"/>
      <dgm:spPr/>
    </dgm:pt>
    <dgm:pt modelId="{6B48910C-0944-41D8-85B7-018798C910D5}" type="pres">
      <dgm:prSet presAssocID="{4396B39E-48DB-4AB6-A068-1E31B6F6942F}" presName="composite" presStyleCnt="0"/>
      <dgm:spPr/>
    </dgm:pt>
    <dgm:pt modelId="{752F5F9D-A167-462A-9B8D-E43ABC7DDF6F}" type="pres">
      <dgm:prSet presAssocID="{4396B39E-48DB-4AB6-A068-1E31B6F6942F}" presName="imgShp" presStyleLbl="fgImgPlace1" presStyleIdx="1" presStyleCnt="4" custScaleX="76984" custLinFactX="-59877" custLinFactNeighborX="-100000" custLinFactNeighborY="1131"/>
      <dgm:spPr/>
    </dgm:pt>
    <dgm:pt modelId="{DF10C6AD-8C4E-4632-ADD5-893F1E74987C}" type="pres">
      <dgm:prSet presAssocID="{4396B39E-48DB-4AB6-A068-1E31B6F6942F}" presName="txShp" presStyleLbl="node1" presStyleIdx="1" presStyleCnt="4" custScaleX="150376" custScaleY="133081" custLinFactNeighborX="-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803DA-1298-44B0-9492-E52B2ADB29F5}" type="pres">
      <dgm:prSet presAssocID="{60BAF1ED-22D7-483E-AB06-BBFD58A88D1D}" presName="spacing" presStyleCnt="0"/>
      <dgm:spPr/>
    </dgm:pt>
    <dgm:pt modelId="{544D1595-ACB5-4772-AAC9-45583A410899}" type="pres">
      <dgm:prSet presAssocID="{57F3C4A4-3B02-49EE-AACA-9C954A7A95EA}" presName="composite" presStyleCnt="0"/>
      <dgm:spPr/>
    </dgm:pt>
    <dgm:pt modelId="{92998755-EA7D-45DE-B8E2-FD48AA2B7972}" type="pres">
      <dgm:prSet presAssocID="{57F3C4A4-3B02-49EE-AACA-9C954A7A95EA}" presName="imgShp" presStyleLbl="fgImgPlace1" presStyleIdx="2" presStyleCnt="4" custScaleX="79641" custLinFactX="-45404" custLinFactNeighborX="-100000" custLinFactNeighborY="5473"/>
      <dgm:spPr/>
    </dgm:pt>
    <dgm:pt modelId="{760ABA69-C5FA-4C3B-A781-77860B161841}" type="pres">
      <dgm:prSet presAssocID="{57F3C4A4-3B02-49EE-AACA-9C954A7A95EA}" presName="txShp" presStyleLbl="node1" presStyleIdx="2" presStyleCnt="4" custScaleX="150376" custScaleY="118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68290-70B8-49B6-8838-B59CF1C4F607}" type="pres">
      <dgm:prSet presAssocID="{01FA449F-2623-48CB-B422-A303D3401D95}" presName="spacing" presStyleCnt="0"/>
      <dgm:spPr/>
    </dgm:pt>
    <dgm:pt modelId="{7584DE3A-7F89-4098-A8A1-49D3BB16C75A}" type="pres">
      <dgm:prSet presAssocID="{17E8718F-2B33-4012-9E33-57D24AD10205}" presName="composite" presStyleCnt="0"/>
      <dgm:spPr/>
    </dgm:pt>
    <dgm:pt modelId="{8EC83B83-B3C4-4064-8E36-79ECCCDD95A6}" type="pres">
      <dgm:prSet presAssocID="{17E8718F-2B33-4012-9E33-57D24AD10205}" presName="imgShp" presStyleLbl="fgImgPlace1" presStyleIdx="3" presStyleCnt="4" custScaleX="74326" custLinFactX="-7681" custLinFactNeighborX="-100000" custLinFactNeighborY="1576"/>
      <dgm:spPr/>
    </dgm:pt>
    <dgm:pt modelId="{97881688-F035-4359-A591-0A058F28822B}" type="pres">
      <dgm:prSet presAssocID="{17E8718F-2B33-4012-9E33-57D24AD10205}" presName="txShp" presStyleLbl="node1" presStyleIdx="3" presStyleCnt="4" custScaleX="150376" custLinFactNeighborX="-566" custLinFactNeighborY="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EFC4D-51E9-43E8-9A2A-8724D569A734}" type="presOf" srcId="{17E8718F-2B33-4012-9E33-57D24AD10205}" destId="{97881688-F035-4359-A591-0A058F28822B}" srcOrd="0" destOrd="0" presId="urn:microsoft.com/office/officeart/2005/8/layout/vList3#1"/>
    <dgm:cxn modelId="{FF2BBBB8-FE41-4179-81B3-93B1B8F980E7}" type="presOf" srcId="{7A21FEBA-766E-4CFB-BAE4-6A544B55DD94}" destId="{A8A10995-0BDA-42AD-AD9E-1DBD87D02844}" srcOrd="0" destOrd="0" presId="urn:microsoft.com/office/officeart/2005/8/layout/vList3#1"/>
    <dgm:cxn modelId="{9CD6FB7E-98A4-483B-AE92-F9F7AAD59A3C}" srcId="{1CCCB139-4DBB-4F50-8399-2BAE46D24DAA}" destId="{57F3C4A4-3B02-49EE-AACA-9C954A7A95EA}" srcOrd="2" destOrd="0" parTransId="{463121B1-41DE-44AF-8498-2CBFA10FD2B2}" sibTransId="{01FA449F-2623-48CB-B422-A303D3401D95}"/>
    <dgm:cxn modelId="{EDC0989D-B71A-4C6A-8EDF-3542A02E81B3}" srcId="{1CCCB139-4DBB-4F50-8399-2BAE46D24DAA}" destId="{4396B39E-48DB-4AB6-A068-1E31B6F6942F}" srcOrd="1" destOrd="0" parTransId="{2B5F3576-8943-44B3-B747-884424FF0052}" sibTransId="{60BAF1ED-22D7-483E-AB06-BBFD58A88D1D}"/>
    <dgm:cxn modelId="{E197C50F-AA31-48C9-873B-ABDBECD63DCA}" srcId="{1CCCB139-4DBB-4F50-8399-2BAE46D24DAA}" destId="{17E8718F-2B33-4012-9E33-57D24AD10205}" srcOrd="3" destOrd="0" parTransId="{C7DB7BBC-E9A8-48DB-B6E9-41353D9B7C66}" sibTransId="{51E432DA-3616-4E3C-8D8F-5198C3B94DDA}"/>
    <dgm:cxn modelId="{4B732B54-4F18-4514-AEB2-7F429490B93D}" type="presOf" srcId="{57F3C4A4-3B02-49EE-AACA-9C954A7A95EA}" destId="{760ABA69-C5FA-4C3B-A781-77860B161841}" srcOrd="0" destOrd="0" presId="urn:microsoft.com/office/officeart/2005/8/layout/vList3#1"/>
    <dgm:cxn modelId="{F127E6C8-674B-4BEA-9223-BAB21BDE3F72}" type="presOf" srcId="{4396B39E-48DB-4AB6-A068-1E31B6F6942F}" destId="{DF10C6AD-8C4E-4632-ADD5-893F1E74987C}" srcOrd="0" destOrd="0" presId="urn:microsoft.com/office/officeart/2005/8/layout/vList3#1"/>
    <dgm:cxn modelId="{6D6E97FF-4F2F-4C92-84F5-F95A18A16DD2}" type="presOf" srcId="{1CCCB139-4DBB-4F50-8399-2BAE46D24DAA}" destId="{2B25FF58-9E1A-4E82-97B4-E1C0D912D876}" srcOrd="0" destOrd="0" presId="urn:microsoft.com/office/officeart/2005/8/layout/vList3#1"/>
    <dgm:cxn modelId="{7BF0B702-618B-4BC1-9587-312B99520873}" srcId="{1CCCB139-4DBB-4F50-8399-2BAE46D24DAA}" destId="{7A21FEBA-766E-4CFB-BAE4-6A544B55DD94}" srcOrd="0" destOrd="0" parTransId="{98048D0F-AC4D-4A41-92BA-3AAF6A93884D}" sibTransId="{ADDA5A41-8053-4036-BD6F-6FFEAF7D86BD}"/>
    <dgm:cxn modelId="{BDDC41EA-F7BD-41BE-B67D-7303908C5913}" type="presParOf" srcId="{2B25FF58-9E1A-4E82-97B4-E1C0D912D876}" destId="{E77BA857-C069-4831-BF7E-19A4D7ACE4A9}" srcOrd="0" destOrd="0" presId="urn:microsoft.com/office/officeart/2005/8/layout/vList3#1"/>
    <dgm:cxn modelId="{EEB813B5-E3CB-41CF-8907-B7595ED6AC81}" type="presParOf" srcId="{E77BA857-C069-4831-BF7E-19A4D7ACE4A9}" destId="{30388BDF-B17C-454C-93B1-0DBBB03B82D6}" srcOrd="0" destOrd="0" presId="urn:microsoft.com/office/officeart/2005/8/layout/vList3#1"/>
    <dgm:cxn modelId="{7C7CBA6F-123C-46D2-9682-75EA580703DA}" type="presParOf" srcId="{E77BA857-C069-4831-BF7E-19A4D7ACE4A9}" destId="{A8A10995-0BDA-42AD-AD9E-1DBD87D02844}" srcOrd="1" destOrd="0" presId="urn:microsoft.com/office/officeart/2005/8/layout/vList3#1"/>
    <dgm:cxn modelId="{8661178F-3E6A-400E-8023-8D617B902B09}" type="presParOf" srcId="{2B25FF58-9E1A-4E82-97B4-E1C0D912D876}" destId="{F0B719A8-C8A7-400A-842E-F5E346FFF9A1}" srcOrd="1" destOrd="0" presId="urn:microsoft.com/office/officeart/2005/8/layout/vList3#1"/>
    <dgm:cxn modelId="{47492B2B-998D-4E12-9E98-7896F60D3F13}" type="presParOf" srcId="{2B25FF58-9E1A-4E82-97B4-E1C0D912D876}" destId="{6B48910C-0944-41D8-85B7-018798C910D5}" srcOrd="2" destOrd="0" presId="urn:microsoft.com/office/officeart/2005/8/layout/vList3#1"/>
    <dgm:cxn modelId="{42BE2BEA-5431-489C-A075-41AFE8D4E435}" type="presParOf" srcId="{6B48910C-0944-41D8-85B7-018798C910D5}" destId="{752F5F9D-A167-462A-9B8D-E43ABC7DDF6F}" srcOrd="0" destOrd="0" presId="urn:microsoft.com/office/officeart/2005/8/layout/vList3#1"/>
    <dgm:cxn modelId="{A98C1FBA-61E2-4D31-8490-D2967F6F20FF}" type="presParOf" srcId="{6B48910C-0944-41D8-85B7-018798C910D5}" destId="{DF10C6AD-8C4E-4632-ADD5-893F1E74987C}" srcOrd="1" destOrd="0" presId="urn:microsoft.com/office/officeart/2005/8/layout/vList3#1"/>
    <dgm:cxn modelId="{3F20CD21-0F8E-44BE-B265-B45455531BBC}" type="presParOf" srcId="{2B25FF58-9E1A-4E82-97B4-E1C0D912D876}" destId="{BFE803DA-1298-44B0-9492-E52B2ADB29F5}" srcOrd="3" destOrd="0" presId="urn:microsoft.com/office/officeart/2005/8/layout/vList3#1"/>
    <dgm:cxn modelId="{D995D22D-4C5A-4B8B-BAA6-C2D43A80D0FC}" type="presParOf" srcId="{2B25FF58-9E1A-4E82-97B4-E1C0D912D876}" destId="{544D1595-ACB5-4772-AAC9-45583A410899}" srcOrd="4" destOrd="0" presId="urn:microsoft.com/office/officeart/2005/8/layout/vList3#1"/>
    <dgm:cxn modelId="{2EDF779F-7A95-4BC3-8A15-998CA8FE08CD}" type="presParOf" srcId="{544D1595-ACB5-4772-AAC9-45583A410899}" destId="{92998755-EA7D-45DE-B8E2-FD48AA2B7972}" srcOrd="0" destOrd="0" presId="urn:microsoft.com/office/officeart/2005/8/layout/vList3#1"/>
    <dgm:cxn modelId="{8288A279-2F00-4DBA-8035-6B692F15EA83}" type="presParOf" srcId="{544D1595-ACB5-4772-AAC9-45583A410899}" destId="{760ABA69-C5FA-4C3B-A781-77860B161841}" srcOrd="1" destOrd="0" presId="urn:microsoft.com/office/officeart/2005/8/layout/vList3#1"/>
    <dgm:cxn modelId="{8A4792B2-6384-40EF-AB63-08D09866FDA8}" type="presParOf" srcId="{2B25FF58-9E1A-4E82-97B4-E1C0D912D876}" destId="{15168290-70B8-49B6-8838-B59CF1C4F607}" srcOrd="5" destOrd="0" presId="urn:microsoft.com/office/officeart/2005/8/layout/vList3#1"/>
    <dgm:cxn modelId="{C819BA71-D6C6-40E4-B934-829733342F00}" type="presParOf" srcId="{2B25FF58-9E1A-4E82-97B4-E1C0D912D876}" destId="{7584DE3A-7F89-4098-A8A1-49D3BB16C75A}" srcOrd="6" destOrd="0" presId="urn:microsoft.com/office/officeart/2005/8/layout/vList3#1"/>
    <dgm:cxn modelId="{A0A60883-E987-40FA-9D2E-B21EDB48648E}" type="presParOf" srcId="{7584DE3A-7F89-4098-A8A1-49D3BB16C75A}" destId="{8EC83B83-B3C4-4064-8E36-79ECCCDD95A6}" srcOrd="0" destOrd="0" presId="urn:microsoft.com/office/officeart/2005/8/layout/vList3#1"/>
    <dgm:cxn modelId="{A5189248-EC86-44E2-9B38-8F6931695D0A}" type="presParOf" srcId="{7584DE3A-7F89-4098-A8A1-49D3BB16C75A}" destId="{97881688-F035-4359-A591-0A058F28822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75AA6-F19D-4A6D-A305-A9F82EA9C449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06720F-685F-4CF4-9564-DF436E94BE7F}">
      <dgm:prSet phldrT="[Текст]" custT="1"/>
      <dgm:spPr/>
      <dgm:t>
        <a:bodyPr/>
        <a:lstStyle/>
        <a:p>
          <a:r>
            <a:rPr lang="ru-RU" sz="1200" b="1" dirty="0">
              <a:effectLst/>
            </a:rPr>
            <a:t>1. </a:t>
          </a:r>
          <a:r>
            <a:rPr lang="ru-RU" sz="1400" b="1" dirty="0">
              <a:effectLst/>
            </a:rPr>
            <a:t>Знакомство с палочками и блоками.</a:t>
          </a:r>
        </a:p>
      </dgm:t>
    </dgm:pt>
    <dgm:pt modelId="{555C6553-5838-44EA-8EC6-6F512E3FB21B}" type="parTrans" cxnId="{E81F6976-EBA1-4E28-9483-728806EA24EE}">
      <dgm:prSet/>
      <dgm:spPr/>
      <dgm:t>
        <a:bodyPr/>
        <a:lstStyle/>
        <a:p>
          <a:endParaRPr lang="ru-RU"/>
        </a:p>
      </dgm:t>
    </dgm:pt>
    <dgm:pt modelId="{D44BD51D-7BBE-4BC9-BC2C-57D412F89966}" type="sibTrans" cxnId="{E81F6976-EBA1-4E28-9483-728806EA24EE}">
      <dgm:prSet/>
      <dgm:spPr/>
      <dgm:t>
        <a:bodyPr/>
        <a:lstStyle/>
        <a:p>
          <a:endParaRPr lang="ru-RU"/>
        </a:p>
      </dgm:t>
    </dgm:pt>
    <dgm:pt modelId="{BEE014FC-4837-4DC5-86EE-D3D6B112A62F}">
      <dgm:prSet phldrT="[Текст]" custT="1"/>
      <dgm:spPr/>
      <dgm:t>
        <a:bodyPr/>
        <a:lstStyle/>
        <a:p>
          <a:r>
            <a:rPr lang="ru-RU" sz="1200" b="1" dirty="0">
              <a:effectLst/>
            </a:rPr>
            <a:t>2. </a:t>
          </a:r>
          <a:r>
            <a:rPr lang="ru-RU" sz="1400" b="1" dirty="0">
              <a:effectLst/>
            </a:rPr>
            <a:t>Знакомство с цветом, формой, размером блоков.</a:t>
          </a:r>
        </a:p>
      </dgm:t>
    </dgm:pt>
    <dgm:pt modelId="{99C00BBF-C1E4-4587-B9AB-EA2DC3691D54}" type="parTrans" cxnId="{A1573248-27E9-4CAB-96BB-BA68A37505F7}">
      <dgm:prSet/>
      <dgm:spPr/>
      <dgm:t>
        <a:bodyPr/>
        <a:lstStyle/>
        <a:p>
          <a:endParaRPr lang="ru-RU"/>
        </a:p>
      </dgm:t>
    </dgm:pt>
    <dgm:pt modelId="{1AB3B436-CF58-4FED-8ECE-0E8D3C9DBA3C}" type="sibTrans" cxnId="{A1573248-27E9-4CAB-96BB-BA68A37505F7}">
      <dgm:prSet/>
      <dgm:spPr/>
      <dgm:t>
        <a:bodyPr/>
        <a:lstStyle/>
        <a:p>
          <a:endParaRPr lang="ru-RU"/>
        </a:p>
      </dgm:t>
    </dgm:pt>
    <dgm:pt modelId="{13E4851C-809A-4471-9217-93C428EB019C}">
      <dgm:prSet phldrT="[Текст]" custT="1"/>
      <dgm:spPr/>
      <dgm:t>
        <a:bodyPr/>
        <a:lstStyle/>
        <a:p>
          <a:r>
            <a:rPr lang="ru-RU" sz="1200" b="1" dirty="0">
              <a:effectLst/>
            </a:rPr>
            <a:t>3. </a:t>
          </a:r>
          <a:r>
            <a:rPr lang="ru-RU" sz="1400" b="1" dirty="0">
              <a:effectLst/>
            </a:rPr>
            <a:t>Ввод понятия числа, соотнесение его с цветом.</a:t>
          </a:r>
          <a:r>
            <a:rPr lang="ru-RU" sz="1200" b="1" dirty="0">
              <a:effectLst/>
            </a:rPr>
            <a:t>  </a:t>
          </a:r>
        </a:p>
      </dgm:t>
    </dgm:pt>
    <dgm:pt modelId="{C893D6C0-5806-474C-8604-C3FE5755F516}" type="parTrans" cxnId="{01D46044-E8B5-449E-9BC4-47E2660BB7F4}">
      <dgm:prSet/>
      <dgm:spPr/>
      <dgm:t>
        <a:bodyPr/>
        <a:lstStyle/>
        <a:p>
          <a:endParaRPr lang="ru-RU"/>
        </a:p>
      </dgm:t>
    </dgm:pt>
    <dgm:pt modelId="{979FFCB6-4210-4A57-AF8F-5EA722EEEF22}" type="sibTrans" cxnId="{01D46044-E8B5-449E-9BC4-47E2660BB7F4}">
      <dgm:prSet/>
      <dgm:spPr/>
      <dgm:t>
        <a:bodyPr/>
        <a:lstStyle/>
        <a:p>
          <a:endParaRPr lang="ru-RU"/>
        </a:p>
      </dgm:t>
    </dgm:pt>
    <dgm:pt modelId="{6203BB53-3302-49A7-8E68-77629CDEAF95}">
      <dgm:prSet phldrT="[Текст]" custT="1"/>
      <dgm:spPr/>
      <dgm:t>
        <a:bodyPr/>
        <a:lstStyle/>
        <a:p>
          <a:r>
            <a:rPr lang="ru-RU" sz="1200" b="1" dirty="0"/>
            <a:t>5. </a:t>
          </a:r>
          <a:r>
            <a:rPr lang="ru-RU" sz="1400" b="1" dirty="0"/>
            <a:t>Знакомство с составом числа.</a:t>
          </a:r>
        </a:p>
      </dgm:t>
    </dgm:pt>
    <dgm:pt modelId="{36A0EA8B-A961-486F-A096-1D3411232C11}" type="parTrans" cxnId="{065FE33F-1B33-44E8-BFDE-D9B9A34AEEBA}">
      <dgm:prSet/>
      <dgm:spPr/>
      <dgm:t>
        <a:bodyPr/>
        <a:lstStyle/>
        <a:p>
          <a:endParaRPr lang="ru-RU"/>
        </a:p>
      </dgm:t>
    </dgm:pt>
    <dgm:pt modelId="{458601B3-A587-44C4-8052-4C53C9FF2D48}" type="sibTrans" cxnId="{065FE33F-1B33-44E8-BFDE-D9B9A34AEEBA}">
      <dgm:prSet/>
      <dgm:spPr/>
      <dgm:t>
        <a:bodyPr/>
        <a:lstStyle/>
        <a:p>
          <a:endParaRPr lang="ru-RU"/>
        </a:p>
      </dgm:t>
    </dgm:pt>
    <dgm:pt modelId="{556B806C-EFD2-4BD7-8C56-FC6985EE47B0}">
      <dgm:prSet phldrT="[Текст]" custT="1"/>
      <dgm:spPr/>
      <dgm:t>
        <a:bodyPr/>
        <a:lstStyle/>
        <a:p>
          <a:r>
            <a:rPr lang="ru-RU" sz="1200" b="1" dirty="0"/>
            <a:t>4. </a:t>
          </a:r>
          <a:r>
            <a:rPr lang="ru-RU" sz="1400" b="1" dirty="0"/>
            <a:t>Классификация блоков по признакам.</a:t>
          </a:r>
        </a:p>
      </dgm:t>
    </dgm:pt>
    <dgm:pt modelId="{2C792A63-66B3-4B51-93B4-DD1D9A048F4B}" type="parTrans" cxnId="{EE7733C9-F7AA-4F89-B9B2-2CD02281126D}">
      <dgm:prSet/>
      <dgm:spPr/>
      <dgm:t>
        <a:bodyPr/>
        <a:lstStyle/>
        <a:p>
          <a:endParaRPr lang="ru-RU"/>
        </a:p>
      </dgm:t>
    </dgm:pt>
    <dgm:pt modelId="{2CAFDC6D-E95F-4AC4-AFB4-85208977D78B}" type="sibTrans" cxnId="{EE7733C9-F7AA-4F89-B9B2-2CD02281126D}">
      <dgm:prSet/>
      <dgm:spPr/>
      <dgm:t>
        <a:bodyPr/>
        <a:lstStyle/>
        <a:p>
          <a:endParaRPr lang="ru-RU"/>
        </a:p>
      </dgm:t>
    </dgm:pt>
    <dgm:pt modelId="{817172CD-6DE7-4234-A705-20EF6E894AA4}">
      <dgm:prSet phldrT="[Текст]" custT="1"/>
      <dgm:spPr/>
      <dgm:t>
        <a:bodyPr/>
        <a:lstStyle/>
        <a:p>
          <a:r>
            <a:rPr lang="ru-RU" sz="1200" b="1" dirty="0"/>
            <a:t>6. </a:t>
          </a:r>
          <a:r>
            <a:rPr lang="ru-RU" sz="1400" b="1" dirty="0"/>
            <a:t>Кодирование и декодирование информации.</a:t>
          </a:r>
        </a:p>
      </dgm:t>
    </dgm:pt>
    <dgm:pt modelId="{44751286-7876-4879-B137-F81A241E9865}" type="parTrans" cxnId="{135C02C9-6309-4E67-9076-0D52A549DEB0}">
      <dgm:prSet/>
      <dgm:spPr/>
      <dgm:t>
        <a:bodyPr/>
        <a:lstStyle/>
        <a:p>
          <a:endParaRPr lang="ru-RU"/>
        </a:p>
      </dgm:t>
    </dgm:pt>
    <dgm:pt modelId="{266C3729-14D5-40A7-971C-A1C76505DBF0}" type="sibTrans" cxnId="{135C02C9-6309-4E67-9076-0D52A549DEB0}">
      <dgm:prSet/>
      <dgm:spPr/>
      <dgm:t>
        <a:bodyPr/>
        <a:lstStyle/>
        <a:p>
          <a:endParaRPr lang="ru-RU"/>
        </a:p>
      </dgm:t>
    </dgm:pt>
    <dgm:pt modelId="{275F608E-ADBA-422D-BA1C-5A13B91A7C1A}">
      <dgm:prSet phldrT="[Текст]" custT="1"/>
      <dgm:spPr/>
      <dgm:t>
        <a:bodyPr/>
        <a:lstStyle/>
        <a:p>
          <a:r>
            <a:rPr lang="ru-RU" sz="1200" b="1" dirty="0"/>
            <a:t>7. </a:t>
          </a:r>
          <a:r>
            <a:rPr lang="ru-RU" sz="1400" b="1" dirty="0"/>
            <a:t>Конструирование и моделирование  по  схеме.</a:t>
          </a:r>
        </a:p>
      </dgm:t>
    </dgm:pt>
    <dgm:pt modelId="{6F06A78D-4CA6-415C-9928-E4D0CB7E3211}" type="parTrans" cxnId="{CAE29332-562E-482A-8ABF-6BA1F483EFEE}">
      <dgm:prSet/>
      <dgm:spPr/>
      <dgm:t>
        <a:bodyPr/>
        <a:lstStyle/>
        <a:p>
          <a:endParaRPr lang="ru-RU"/>
        </a:p>
      </dgm:t>
    </dgm:pt>
    <dgm:pt modelId="{75B89FEE-0F21-4B53-BF21-FE793213F4C1}" type="sibTrans" cxnId="{CAE29332-562E-482A-8ABF-6BA1F483EFEE}">
      <dgm:prSet/>
      <dgm:spPr/>
      <dgm:t>
        <a:bodyPr/>
        <a:lstStyle/>
        <a:p>
          <a:endParaRPr lang="ru-RU"/>
        </a:p>
      </dgm:t>
    </dgm:pt>
    <dgm:pt modelId="{3BD3AD35-78D1-4419-AFAE-A32EE7A3E3C3}">
      <dgm:prSet phldrT="[Текст]" custT="1"/>
      <dgm:spPr/>
      <dgm:t>
        <a:bodyPr/>
        <a:lstStyle/>
        <a:p>
          <a:r>
            <a:rPr lang="ru-RU" sz="1200" b="1" dirty="0"/>
            <a:t>8</a:t>
          </a:r>
          <a:r>
            <a:rPr lang="ru-RU" sz="1400" b="1" dirty="0"/>
            <a:t>. Решение логических задач.</a:t>
          </a:r>
        </a:p>
      </dgm:t>
    </dgm:pt>
    <dgm:pt modelId="{4CD983FE-0B4D-455B-A4B1-43FB5F236426}" type="parTrans" cxnId="{E47CCB71-6070-413A-BF42-30C27E97B2C3}">
      <dgm:prSet/>
      <dgm:spPr/>
      <dgm:t>
        <a:bodyPr/>
        <a:lstStyle/>
        <a:p>
          <a:endParaRPr lang="ru-RU"/>
        </a:p>
      </dgm:t>
    </dgm:pt>
    <dgm:pt modelId="{BDDB7F76-2A5B-46EE-A59E-FB13C7836A94}" type="sibTrans" cxnId="{E47CCB71-6070-413A-BF42-30C27E97B2C3}">
      <dgm:prSet/>
      <dgm:spPr/>
      <dgm:t>
        <a:bodyPr/>
        <a:lstStyle/>
        <a:p>
          <a:endParaRPr lang="ru-RU"/>
        </a:p>
      </dgm:t>
    </dgm:pt>
    <dgm:pt modelId="{23A38828-7EF6-4C2B-BE38-42E77AC7F313}" type="pres">
      <dgm:prSet presAssocID="{63975AA6-F19D-4A6D-A305-A9F82EA9C4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6111C-20B8-4516-8A07-36AB32433381}" type="pres">
      <dgm:prSet presAssocID="{7006720F-685F-4CF4-9564-DF436E94BE7F}" presName="parentLin" presStyleCnt="0"/>
      <dgm:spPr/>
    </dgm:pt>
    <dgm:pt modelId="{FF85F62B-B135-4CC6-BCBF-C70EA0A813F5}" type="pres">
      <dgm:prSet presAssocID="{7006720F-685F-4CF4-9564-DF436E94BE7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B2B5640-9FD5-4514-A286-FB433FD33E5E}" type="pres">
      <dgm:prSet presAssocID="{7006720F-685F-4CF4-9564-DF436E94BE7F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DCB2-C567-4F7F-97AA-4CE0D84D2F42}" type="pres">
      <dgm:prSet presAssocID="{7006720F-685F-4CF4-9564-DF436E94BE7F}" presName="negativeSpace" presStyleCnt="0"/>
      <dgm:spPr/>
    </dgm:pt>
    <dgm:pt modelId="{FFF2C8A5-B9B0-4248-9206-E5F894951841}" type="pres">
      <dgm:prSet presAssocID="{7006720F-685F-4CF4-9564-DF436E94BE7F}" presName="childText" presStyleLbl="conFgAcc1" presStyleIdx="0" presStyleCnt="8">
        <dgm:presLayoutVars>
          <dgm:bulletEnabled val="1"/>
        </dgm:presLayoutVars>
      </dgm:prSet>
      <dgm:spPr/>
    </dgm:pt>
    <dgm:pt modelId="{6CE5AD28-86CE-4B13-B4EF-8375CA0C107A}" type="pres">
      <dgm:prSet presAssocID="{D44BD51D-7BBE-4BC9-BC2C-57D412F89966}" presName="spaceBetweenRectangles" presStyleCnt="0"/>
      <dgm:spPr/>
    </dgm:pt>
    <dgm:pt modelId="{BAE28346-E6AB-401F-A7D5-75F62A7C3C72}" type="pres">
      <dgm:prSet presAssocID="{BEE014FC-4837-4DC5-86EE-D3D6B112A62F}" presName="parentLin" presStyleCnt="0"/>
      <dgm:spPr/>
    </dgm:pt>
    <dgm:pt modelId="{DEBC4617-B34F-4B7F-8596-F63BCCAE17C0}" type="pres">
      <dgm:prSet presAssocID="{BEE014FC-4837-4DC5-86EE-D3D6B112A62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01197D2-E78E-446C-8A07-3F6920DCFB01}" type="pres">
      <dgm:prSet presAssocID="{BEE014FC-4837-4DC5-86EE-D3D6B112A62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9D6CB-6F56-4572-BD23-649B988C3A6A}" type="pres">
      <dgm:prSet presAssocID="{BEE014FC-4837-4DC5-86EE-D3D6B112A62F}" presName="negativeSpace" presStyleCnt="0"/>
      <dgm:spPr/>
    </dgm:pt>
    <dgm:pt modelId="{C88530B0-1410-4D9B-92BF-A7F3FDEB2AD7}" type="pres">
      <dgm:prSet presAssocID="{BEE014FC-4837-4DC5-86EE-D3D6B112A62F}" presName="childText" presStyleLbl="conFgAcc1" presStyleIdx="1" presStyleCnt="8">
        <dgm:presLayoutVars>
          <dgm:bulletEnabled val="1"/>
        </dgm:presLayoutVars>
      </dgm:prSet>
      <dgm:spPr/>
    </dgm:pt>
    <dgm:pt modelId="{20733107-3920-4E54-85C8-AB0BF5CC74B4}" type="pres">
      <dgm:prSet presAssocID="{1AB3B436-CF58-4FED-8ECE-0E8D3C9DBA3C}" presName="spaceBetweenRectangles" presStyleCnt="0"/>
      <dgm:spPr/>
    </dgm:pt>
    <dgm:pt modelId="{E4CFF06F-EFD6-403E-B825-F1A470F1E8E3}" type="pres">
      <dgm:prSet presAssocID="{13E4851C-809A-4471-9217-93C428EB019C}" presName="parentLin" presStyleCnt="0"/>
      <dgm:spPr/>
    </dgm:pt>
    <dgm:pt modelId="{9A6D33B0-08FA-4B17-88A1-65C71C4C6088}" type="pres">
      <dgm:prSet presAssocID="{13E4851C-809A-4471-9217-93C428EB019C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80BC6F8-2658-4E39-9DD8-EFC82A0CFBD4}" type="pres">
      <dgm:prSet presAssocID="{13E4851C-809A-4471-9217-93C428EB019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1C0B7-64CC-45EC-9984-FCCDB89BA303}" type="pres">
      <dgm:prSet presAssocID="{13E4851C-809A-4471-9217-93C428EB019C}" presName="negativeSpace" presStyleCnt="0"/>
      <dgm:spPr/>
    </dgm:pt>
    <dgm:pt modelId="{866454B1-035A-49A2-A207-F4427D40EC03}" type="pres">
      <dgm:prSet presAssocID="{13E4851C-809A-4471-9217-93C428EB019C}" presName="childText" presStyleLbl="conFgAcc1" presStyleIdx="2" presStyleCnt="8">
        <dgm:presLayoutVars>
          <dgm:bulletEnabled val="1"/>
        </dgm:presLayoutVars>
      </dgm:prSet>
      <dgm:spPr/>
    </dgm:pt>
    <dgm:pt modelId="{DE3FC4BD-C92D-43D1-B799-C1BB606F8911}" type="pres">
      <dgm:prSet presAssocID="{979FFCB6-4210-4A57-AF8F-5EA722EEEF22}" presName="spaceBetweenRectangles" presStyleCnt="0"/>
      <dgm:spPr/>
    </dgm:pt>
    <dgm:pt modelId="{D2FB422D-DA71-4C75-B39D-BBBB61519939}" type="pres">
      <dgm:prSet presAssocID="{556B806C-EFD2-4BD7-8C56-FC6985EE47B0}" presName="parentLin" presStyleCnt="0"/>
      <dgm:spPr/>
    </dgm:pt>
    <dgm:pt modelId="{26EACA6C-C197-4009-BBE3-4A1DFD41E22C}" type="pres">
      <dgm:prSet presAssocID="{556B806C-EFD2-4BD7-8C56-FC6985EE47B0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1759E23E-0D8F-4718-84FC-50E60743E54F}" type="pres">
      <dgm:prSet presAssocID="{556B806C-EFD2-4BD7-8C56-FC6985EE47B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A2EC7-71E3-445D-88AC-CE6B9AC34BAA}" type="pres">
      <dgm:prSet presAssocID="{556B806C-EFD2-4BD7-8C56-FC6985EE47B0}" presName="negativeSpace" presStyleCnt="0"/>
      <dgm:spPr/>
    </dgm:pt>
    <dgm:pt modelId="{2D4C431A-F047-4E8B-94EA-B6AAFF149FE9}" type="pres">
      <dgm:prSet presAssocID="{556B806C-EFD2-4BD7-8C56-FC6985EE47B0}" presName="childText" presStyleLbl="conFgAcc1" presStyleIdx="3" presStyleCnt="8">
        <dgm:presLayoutVars>
          <dgm:bulletEnabled val="1"/>
        </dgm:presLayoutVars>
      </dgm:prSet>
      <dgm:spPr/>
    </dgm:pt>
    <dgm:pt modelId="{E4A1D558-A3F7-4896-93AE-7C6BE53BC9DA}" type="pres">
      <dgm:prSet presAssocID="{2CAFDC6D-E95F-4AC4-AFB4-85208977D78B}" presName="spaceBetweenRectangles" presStyleCnt="0"/>
      <dgm:spPr/>
    </dgm:pt>
    <dgm:pt modelId="{9A10D1A9-7D3C-42E1-AFEB-CCDC8B5E0C7D}" type="pres">
      <dgm:prSet presAssocID="{6203BB53-3302-49A7-8E68-77629CDEAF95}" presName="parentLin" presStyleCnt="0"/>
      <dgm:spPr/>
    </dgm:pt>
    <dgm:pt modelId="{6AF0258A-26AF-4CB6-A265-ED1FFD3639C1}" type="pres">
      <dgm:prSet presAssocID="{6203BB53-3302-49A7-8E68-77629CDEAF95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FA93ABF4-95FA-4263-9035-9F1B25118116}" type="pres">
      <dgm:prSet presAssocID="{6203BB53-3302-49A7-8E68-77629CDEAF9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8622A-7408-4E60-B531-91CC9BF11869}" type="pres">
      <dgm:prSet presAssocID="{6203BB53-3302-49A7-8E68-77629CDEAF95}" presName="negativeSpace" presStyleCnt="0"/>
      <dgm:spPr/>
    </dgm:pt>
    <dgm:pt modelId="{FC8BEFA6-8BF3-4C19-AEDD-9A1D555FB353}" type="pres">
      <dgm:prSet presAssocID="{6203BB53-3302-49A7-8E68-77629CDEAF95}" presName="childText" presStyleLbl="conFgAcc1" presStyleIdx="4" presStyleCnt="8">
        <dgm:presLayoutVars>
          <dgm:bulletEnabled val="1"/>
        </dgm:presLayoutVars>
      </dgm:prSet>
      <dgm:spPr/>
    </dgm:pt>
    <dgm:pt modelId="{EFEBCA77-11F7-4A1F-859E-7070F7605CF7}" type="pres">
      <dgm:prSet presAssocID="{458601B3-A587-44C4-8052-4C53C9FF2D48}" presName="spaceBetweenRectangles" presStyleCnt="0"/>
      <dgm:spPr/>
    </dgm:pt>
    <dgm:pt modelId="{4BAE5BC1-16B6-407E-98EA-A80687D1EB79}" type="pres">
      <dgm:prSet presAssocID="{817172CD-6DE7-4234-A705-20EF6E894AA4}" presName="parentLin" presStyleCnt="0"/>
      <dgm:spPr/>
    </dgm:pt>
    <dgm:pt modelId="{D2A671EF-4037-4126-B764-392BF1B051A8}" type="pres">
      <dgm:prSet presAssocID="{817172CD-6DE7-4234-A705-20EF6E894AA4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F07E7E60-D368-42CF-AD82-1D9B79D677E6}" type="pres">
      <dgm:prSet presAssocID="{817172CD-6DE7-4234-A705-20EF6E894AA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0ED3A-8B29-4BB4-B125-FC517243CF19}" type="pres">
      <dgm:prSet presAssocID="{817172CD-6DE7-4234-A705-20EF6E894AA4}" presName="negativeSpace" presStyleCnt="0"/>
      <dgm:spPr/>
    </dgm:pt>
    <dgm:pt modelId="{E9B2375E-8BD5-4055-989B-6794D46C681B}" type="pres">
      <dgm:prSet presAssocID="{817172CD-6DE7-4234-A705-20EF6E894AA4}" presName="childText" presStyleLbl="conFgAcc1" presStyleIdx="5" presStyleCnt="8">
        <dgm:presLayoutVars>
          <dgm:bulletEnabled val="1"/>
        </dgm:presLayoutVars>
      </dgm:prSet>
      <dgm:spPr/>
    </dgm:pt>
    <dgm:pt modelId="{FAADCC8D-C3CB-4A12-BAF8-0672FABB917A}" type="pres">
      <dgm:prSet presAssocID="{266C3729-14D5-40A7-971C-A1C76505DBF0}" presName="spaceBetweenRectangles" presStyleCnt="0"/>
      <dgm:spPr/>
    </dgm:pt>
    <dgm:pt modelId="{7B4C16B9-3EA4-44BB-B2E4-7B5F4DA4799E}" type="pres">
      <dgm:prSet presAssocID="{275F608E-ADBA-422D-BA1C-5A13B91A7C1A}" presName="parentLin" presStyleCnt="0"/>
      <dgm:spPr/>
    </dgm:pt>
    <dgm:pt modelId="{52906F5F-1AA6-40F0-88C1-441F9918CC73}" type="pres">
      <dgm:prSet presAssocID="{275F608E-ADBA-422D-BA1C-5A13B91A7C1A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E5716DD8-45EB-4BA6-8876-2EB38655B970}" type="pres">
      <dgm:prSet presAssocID="{275F608E-ADBA-422D-BA1C-5A13B91A7C1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49B3A-62C9-419B-9C87-2D880D4B421B}" type="pres">
      <dgm:prSet presAssocID="{275F608E-ADBA-422D-BA1C-5A13B91A7C1A}" presName="negativeSpace" presStyleCnt="0"/>
      <dgm:spPr/>
    </dgm:pt>
    <dgm:pt modelId="{524C44DF-1832-4B56-BC31-CCE0361FBBE1}" type="pres">
      <dgm:prSet presAssocID="{275F608E-ADBA-422D-BA1C-5A13B91A7C1A}" presName="childText" presStyleLbl="conFgAcc1" presStyleIdx="6" presStyleCnt="8">
        <dgm:presLayoutVars>
          <dgm:bulletEnabled val="1"/>
        </dgm:presLayoutVars>
      </dgm:prSet>
      <dgm:spPr/>
    </dgm:pt>
    <dgm:pt modelId="{403A211C-CA69-4A30-BC4A-03A8B3F67504}" type="pres">
      <dgm:prSet presAssocID="{75B89FEE-0F21-4B53-BF21-FE793213F4C1}" presName="spaceBetweenRectangles" presStyleCnt="0"/>
      <dgm:spPr/>
    </dgm:pt>
    <dgm:pt modelId="{897CAD4A-C90F-4C61-9C33-0C29C96F6A27}" type="pres">
      <dgm:prSet presAssocID="{3BD3AD35-78D1-4419-AFAE-A32EE7A3E3C3}" presName="parentLin" presStyleCnt="0"/>
      <dgm:spPr/>
    </dgm:pt>
    <dgm:pt modelId="{DAFDD4B3-087D-4A3D-B49F-A9EBCFC2A5B2}" type="pres">
      <dgm:prSet presAssocID="{3BD3AD35-78D1-4419-AFAE-A32EE7A3E3C3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C1E74D38-31E0-4EA6-BF30-CBB8BBF9A5DF}" type="pres">
      <dgm:prSet presAssocID="{3BD3AD35-78D1-4419-AFAE-A32EE7A3E3C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A5E86-9A54-46F6-8F27-4D992EAB6904}" type="pres">
      <dgm:prSet presAssocID="{3BD3AD35-78D1-4419-AFAE-A32EE7A3E3C3}" presName="negativeSpace" presStyleCnt="0"/>
      <dgm:spPr/>
    </dgm:pt>
    <dgm:pt modelId="{A165810F-EB1B-4811-9605-CFFA5F6F80D3}" type="pres">
      <dgm:prSet presAssocID="{3BD3AD35-78D1-4419-AFAE-A32EE7A3E3C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635E2DD5-A871-474A-805B-5D9A07BE850D}" type="presOf" srcId="{13E4851C-809A-4471-9217-93C428EB019C}" destId="{880BC6F8-2658-4E39-9DD8-EFC82A0CFBD4}" srcOrd="1" destOrd="0" presId="urn:microsoft.com/office/officeart/2005/8/layout/list1"/>
    <dgm:cxn modelId="{CAE29332-562E-482A-8ABF-6BA1F483EFEE}" srcId="{63975AA6-F19D-4A6D-A305-A9F82EA9C449}" destId="{275F608E-ADBA-422D-BA1C-5A13B91A7C1A}" srcOrd="6" destOrd="0" parTransId="{6F06A78D-4CA6-415C-9928-E4D0CB7E3211}" sibTransId="{75B89FEE-0F21-4B53-BF21-FE793213F4C1}"/>
    <dgm:cxn modelId="{29B8C31D-61F9-43F6-9728-74358AB1718F}" type="presOf" srcId="{556B806C-EFD2-4BD7-8C56-FC6985EE47B0}" destId="{26EACA6C-C197-4009-BBE3-4A1DFD41E22C}" srcOrd="0" destOrd="0" presId="urn:microsoft.com/office/officeart/2005/8/layout/list1"/>
    <dgm:cxn modelId="{FF1FA8EF-04D9-49AE-B425-A118371ED10A}" type="presOf" srcId="{BEE014FC-4837-4DC5-86EE-D3D6B112A62F}" destId="{DEBC4617-B34F-4B7F-8596-F63BCCAE17C0}" srcOrd="0" destOrd="0" presId="urn:microsoft.com/office/officeart/2005/8/layout/list1"/>
    <dgm:cxn modelId="{135C02C9-6309-4E67-9076-0D52A549DEB0}" srcId="{63975AA6-F19D-4A6D-A305-A9F82EA9C449}" destId="{817172CD-6DE7-4234-A705-20EF6E894AA4}" srcOrd="5" destOrd="0" parTransId="{44751286-7876-4879-B137-F81A241E9865}" sibTransId="{266C3729-14D5-40A7-971C-A1C76505DBF0}"/>
    <dgm:cxn modelId="{5729DE2D-8535-4F77-94E0-5B1A718E2A4D}" type="presOf" srcId="{BEE014FC-4837-4DC5-86EE-D3D6B112A62F}" destId="{C01197D2-E78E-446C-8A07-3F6920DCFB01}" srcOrd="1" destOrd="0" presId="urn:microsoft.com/office/officeart/2005/8/layout/list1"/>
    <dgm:cxn modelId="{065FE33F-1B33-44E8-BFDE-D9B9A34AEEBA}" srcId="{63975AA6-F19D-4A6D-A305-A9F82EA9C449}" destId="{6203BB53-3302-49A7-8E68-77629CDEAF95}" srcOrd="4" destOrd="0" parTransId="{36A0EA8B-A961-486F-A096-1D3411232C11}" sibTransId="{458601B3-A587-44C4-8052-4C53C9FF2D48}"/>
    <dgm:cxn modelId="{547DB147-8935-436A-84DE-72292BB5B479}" type="presOf" srcId="{817172CD-6DE7-4234-A705-20EF6E894AA4}" destId="{D2A671EF-4037-4126-B764-392BF1B051A8}" srcOrd="0" destOrd="0" presId="urn:microsoft.com/office/officeart/2005/8/layout/list1"/>
    <dgm:cxn modelId="{7F26AC8E-E462-4EC3-8CFF-DC92A5371E38}" type="presOf" srcId="{6203BB53-3302-49A7-8E68-77629CDEAF95}" destId="{FA93ABF4-95FA-4263-9035-9F1B25118116}" srcOrd="1" destOrd="0" presId="urn:microsoft.com/office/officeart/2005/8/layout/list1"/>
    <dgm:cxn modelId="{17248F9F-9443-4F5B-9B05-2F6F9C090CC8}" type="presOf" srcId="{275F608E-ADBA-422D-BA1C-5A13B91A7C1A}" destId="{52906F5F-1AA6-40F0-88C1-441F9918CC73}" srcOrd="0" destOrd="0" presId="urn:microsoft.com/office/officeart/2005/8/layout/list1"/>
    <dgm:cxn modelId="{F4316982-0C9B-43F5-BDA6-F6F1CD83BDCB}" type="presOf" srcId="{817172CD-6DE7-4234-A705-20EF6E894AA4}" destId="{F07E7E60-D368-42CF-AD82-1D9B79D677E6}" srcOrd="1" destOrd="0" presId="urn:microsoft.com/office/officeart/2005/8/layout/list1"/>
    <dgm:cxn modelId="{EE7733C9-F7AA-4F89-B9B2-2CD02281126D}" srcId="{63975AA6-F19D-4A6D-A305-A9F82EA9C449}" destId="{556B806C-EFD2-4BD7-8C56-FC6985EE47B0}" srcOrd="3" destOrd="0" parTransId="{2C792A63-66B3-4B51-93B4-DD1D9A048F4B}" sibTransId="{2CAFDC6D-E95F-4AC4-AFB4-85208977D78B}"/>
    <dgm:cxn modelId="{4C380A82-13EC-49EB-ABEF-27BE12A9D0DB}" type="presOf" srcId="{6203BB53-3302-49A7-8E68-77629CDEAF95}" destId="{6AF0258A-26AF-4CB6-A265-ED1FFD3639C1}" srcOrd="0" destOrd="0" presId="urn:microsoft.com/office/officeart/2005/8/layout/list1"/>
    <dgm:cxn modelId="{609FB202-7EB4-4B54-B30E-D010ADDC219B}" type="presOf" srcId="{3BD3AD35-78D1-4419-AFAE-A32EE7A3E3C3}" destId="{DAFDD4B3-087D-4A3D-B49F-A9EBCFC2A5B2}" srcOrd="0" destOrd="0" presId="urn:microsoft.com/office/officeart/2005/8/layout/list1"/>
    <dgm:cxn modelId="{390BE855-D4DA-4BBA-9F03-1ADC52155989}" type="presOf" srcId="{275F608E-ADBA-422D-BA1C-5A13B91A7C1A}" destId="{E5716DD8-45EB-4BA6-8876-2EB38655B970}" srcOrd="1" destOrd="0" presId="urn:microsoft.com/office/officeart/2005/8/layout/list1"/>
    <dgm:cxn modelId="{5C927491-A906-4273-AD1A-5DBF05E8D146}" type="presOf" srcId="{3BD3AD35-78D1-4419-AFAE-A32EE7A3E3C3}" destId="{C1E74D38-31E0-4EA6-BF30-CBB8BBF9A5DF}" srcOrd="1" destOrd="0" presId="urn:microsoft.com/office/officeart/2005/8/layout/list1"/>
    <dgm:cxn modelId="{C453F75C-3F05-4770-8736-8E253C8B3470}" type="presOf" srcId="{7006720F-685F-4CF4-9564-DF436E94BE7F}" destId="{FF85F62B-B135-4CC6-BCBF-C70EA0A813F5}" srcOrd="0" destOrd="0" presId="urn:microsoft.com/office/officeart/2005/8/layout/list1"/>
    <dgm:cxn modelId="{E47CCB71-6070-413A-BF42-30C27E97B2C3}" srcId="{63975AA6-F19D-4A6D-A305-A9F82EA9C449}" destId="{3BD3AD35-78D1-4419-AFAE-A32EE7A3E3C3}" srcOrd="7" destOrd="0" parTransId="{4CD983FE-0B4D-455B-A4B1-43FB5F236426}" sibTransId="{BDDB7F76-2A5B-46EE-A59E-FB13C7836A94}"/>
    <dgm:cxn modelId="{01D46044-E8B5-449E-9BC4-47E2660BB7F4}" srcId="{63975AA6-F19D-4A6D-A305-A9F82EA9C449}" destId="{13E4851C-809A-4471-9217-93C428EB019C}" srcOrd="2" destOrd="0" parTransId="{C893D6C0-5806-474C-8604-C3FE5755F516}" sibTransId="{979FFCB6-4210-4A57-AF8F-5EA722EEEF22}"/>
    <dgm:cxn modelId="{E81F6976-EBA1-4E28-9483-728806EA24EE}" srcId="{63975AA6-F19D-4A6D-A305-A9F82EA9C449}" destId="{7006720F-685F-4CF4-9564-DF436E94BE7F}" srcOrd="0" destOrd="0" parTransId="{555C6553-5838-44EA-8EC6-6F512E3FB21B}" sibTransId="{D44BD51D-7BBE-4BC9-BC2C-57D412F89966}"/>
    <dgm:cxn modelId="{A1573248-27E9-4CAB-96BB-BA68A37505F7}" srcId="{63975AA6-F19D-4A6D-A305-A9F82EA9C449}" destId="{BEE014FC-4837-4DC5-86EE-D3D6B112A62F}" srcOrd="1" destOrd="0" parTransId="{99C00BBF-C1E4-4587-B9AB-EA2DC3691D54}" sibTransId="{1AB3B436-CF58-4FED-8ECE-0E8D3C9DBA3C}"/>
    <dgm:cxn modelId="{F8C8F6E1-E1B5-4D9F-8385-E11E6A399E2C}" type="presOf" srcId="{556B806C-EFD2-4BD7-8C56-FC6985EE47B0}" destId="{1759E23E-0D8F-4718-84FC-50E60743E54F}" srcOrd="1" destOrd="0" presId="urn:microsoft.com/office/officeart/2005/8/layout/list1"/>
    <dgm:cxn modelId="{5D9AB3A3-7A2B-4F7E-A920-1C990B586C57}" type="presOf" srcId="{7006720F-685F-4CF4-9564-DF436E94BE7F}" destId="{1B2B5640-9FD5-4514-A286-FB433FD33E5E}" srcOrd="1" destOrd="0" presId="urn:microsoft.com/office/officeart/2005/8/layout/list1"/>
    <dgm:cxn modelId="{BE0BBDF2-BD66-4650-81D7-5834C403B940}" type="presOf" srcId="{13E4851C-809A-4471-9217-93C428EB019C}" destId="{9A6D33B0-08FA-4B17-88A1-65C71C4C6088}" srcOrd="0" destOrd="0" presId="urn:microsoft.com/office/officeart/2005/8/layout/list1"/>
    <dgm:cxn modelId="{F395438B-2CBB-4882-89CA-6D2D9D5ABE7E}" type="presOf" srcId="{63975AA6-F19D-4A6D-A305-A9F82EA9C449}" destId="{23A38828-7EF6-4C2B-BE38-42E77AC7F313}" srcOrd="0" destOrd="0" presId="urn:microsoft.com/office/officeart/2005/8/layout/list1"/>
    <dgm:cxn modelId="{BF1418B4-A064-4A4A-84E7-36D20CD44848}" type="presParOf" srcId="{23A38828-7EF6-4C2B-BE38-42E77AC7F313}" destId="{2EF6111C-20B8-4516-8A07-36AB32433381}" srcOrd="0" destOrd="0" presId="urn:microsoft.com/office/officeart/2005/8/layout/list1"/>
    <dgm:cxn modelId="{F7A8F996-6BD9-48FB-8D30-21DB58350BA5}" type="presParOf" srcId="{2EF6111C-20B8-4516-8A07-36AB32433381}" destId="{FF85F62B-B135-4CC6-BCBF-C70EA0A813F5}" srcOrd="0" destOrd="0" presId="urn:microsoft.com/office/officeart/2005/8/layout/list1"/>
    <dgm:cxn modelId="{52924BBE-29A8-4C41-BB59-BDF7CF15DBE0}" type="presParOf" srcId="{2EF6111C-20B8-4516-8A07-36AB32433381}" destId="{1B2B5640-9FD5-4514-A286-FB433FD33E5E}" srcOrd="1" destOrd="0" presId="urn:microsoft.com/office/officeart/2005/8/layout/list1"/>
    <dgm:cxn modelId="{CCCBC396-2E5C-4D4A-9252-28990E1413AA}" type="presParOf" srcId="{23A38828-7EF6-4C2B-BE38-42E77AC7F313}" destId="{CAC1DCB2-C567-4F7F-97AA-4CE0D84D2F42}" srcOrd="1" destOrd="0" presId="urn:microsoft.com/office/officeart/2005/8/layout/list1"/>
    <dgm:cxn modelId="{912B2159-AE6E-4F71-BAD7-866753B6E21C}" type="presParOf" srcId="{23A38828-7EF6-4C2B-BE38-42E77AC7F313}" destId="{FFF2C8A5-B9B0-4248-9206-E5F894951841}" srcOrd="2" destOrd="0" presId="urn:microsoft.com/office/officeart/2005/8/layout/list1"/>
    <dgm:cxn modelId="{F7EDDB4C-7081-4F0C-BC8D-6EE00CB8442B}" type="presParOf" srcId="{23A38828-7EF6-4C2B-BE38-42E77AC7F313}" destId="{6CE5AD28-86CE-4B13-B4EF-8375CA0C107A}" srcOrd="3" destOrd="0" presId="urn:microsoft.com/office/officeart/2005/8/layout/list1"/>
    <dgm:cxn modelId="{893368FC-D426-44FE-B5B5-0EE9CEF54BCC}" type="presParOf" srcId="{23A38828-7EF6-4C2B-BE38-42E77AC7F313}" destId="{BAE28346-E6AB-401F-A7D5-75F62A7C3C72}" srcOrd="4" destOrd="0" presId="urn:microsoft.com/office/officeart/2005/8/layout/list1"/>
    <dgm:cxn modelId="{1F8B1F27-2F46-42F1-ADE6-0D95466863B9}" type="presParOf" srcId="{BAE28346-E6AB-401F-A7D5-75F62A7C3C72}" destId="{DEBC4617-B34F-4B7F-8596-F63BCCAE17C0}" srcOrd="0" destOrd="0" presId="urn:microsoft.com/office/officeart/2005/8/layout/list1"/>
    <dgm:cxn modelId="{014EE287-9B07-43C4-B684-DF42B14D6E79}" type="presParOf" srcId="{BAE28346-E6AB-401F-A7D5-75F62A7C3C72}" destId="{C01197D2-E78E-446C-8A07-3F6920DCFB01}" srcOrd="1" destOrd="0" presId="urn:microsoft.com/office/officeart/2005/8/layout/list1"/>
    <dgm:cxn modelId="{AF1DA69E-39AB-4FF2-86C0-F73417350CF8}" type="presParOf" srcId="{23A38828-7EF6-4C2B-BE38-42E77AC7F313}" destId="{E699D6CB-6F56-4572-BD23-649B988C3A6A}" srcOrd="5" destOrd="0" presId="urn:microsoft.com/office/officeart/2005/8/layout/list1"/>
    <dgm:cxn modelId="{A8BA570F-2362-48D6-8A68-69270F628569}" type="presParOf" srcId="{23A38828-7EF6-4C2B-BE38-42E77AC7F313}" destId="{C88530B0-1410-4D9B-92BF-A7F3FDEB2AD7}" srcOrd="6" destOrd="0" presId="urn:microsoft.com/office/officeart/2005/8/layout/list1"/>
    <dgm:cxn modelId="{C229D284-A4C0-433E-8CE7-0156026C8D66}" type="presParOf" srcId="{23A38828-7EF6-4C2B-BE38-42E77AC7F313}" destId="{20733107-3920-4E54-85C8-AB0BF5CC74B4}" srcOrd="7" destOrd="0" presId="urn:microsoft.com/office/officeart/2005/8/layout/list1"/>
    <dgm:cxn modelId="{DA28286C-95E2-457A-9CD4-F786B4E5B471}" type="presParOf" srcId="{23A38828-7EF6-4C2B-BE38-42E77AC7F313}" destId="{E4CFF06F-EFD6-403E-B825-F1A470F1E8E3}" srcOrd="8" destOrd="0" presId="urn:microsoft.com/office/officeart/2005/8/layout/list1"/>
    <dgm:cxn modelId="{AE0E0263-335A-4DCC-A6D7-1D9F51FD2A63}" type="presParOf" srcId="{E4CFF06F-EFD6-403E-B825-F1A470F1E8E3}" destId="{9A6D33B0-08FA-4B17-88A1-65C71C4C6088}" srcOrd="0" destOrd="0" presId="urn:microsoft.com/office/officeart/2005/8/layout/list1"/>
    <dgm:cxn modelId="{B8F403AE-095D-484F-A9F5-BFF9CE4F8E2F}" type="presParOf" srcId="{E4CFF06F-EFD6-403E-B825-F1A470F1E8E3}" destId="{880BC6F8-2658-4E39-9DD8-EFC82A0CFBD4}" srcOrd="1" destOrd="0" presId="urn:microsoft.com/office/officeart/2005/8/layout/list1"/>
    <dgm:cxn modelId="{BA933237-8F79-46A6-9368-74F8E78CD1A7}" type="presParOf" srcId="{23A38828-7EF6-4C2B-BE38-42E77AC7F313}" destId="{8061C0B7-64CC-45EC-9984-FCCDB89BA303}" srcOrd="9" destOrd="0" presId="urn:microsoft.com/office/officeart/2005/8/layout/list1"/>
    <dgm:cxn modelId="{5B1DADBF-F3A5-4191-9CC4-7D6AD2B8F405}" type="presParOf" srcId="{23A38828-7EF6-4C2B-BE38-42E77AC7F313}" destId="{866454B1-035A-49A2-A207-F4427D40EC03}" srcOrd="10" destOrd="0" presId="urn:microsoft.com/office/officeart/2005/8/layout/list1"/>
    <dgm:cxn modelId="{86520464-CB14-4836-99CB-27C60381C8A8}" type="presParOf" srcId="{23A38828-7EF6-4C2B-BE38-42E77AC7F313}" destId="{DE3FC4BD-C92D-43D1-B799-C1BB606F8911}" srcOrd="11" destOrd="0" presId="urn:microsoft.com/office/officeart/2005/8/layout/list1"/>
    <dgm:cxn modelId="{5B1BEFF2-0FD9-42BC-B553-706EC188A238}" type="presParOf" srcId="{23A38828-7EF6-4C2B-BE38-42E77AC7F313}" destId="{D2FB422D-DA71-4C75-B39D-BBBB61519939}" srcOrd="12" destOrd="0" presId="urn:microsoft.com/office/officeart/2005/8/layout/list1"/>
    <dgm:cxn modelId="{E6EE8C9A-5BCC-4146-A575-FF60FC0A4320}" type="presParOf" srcId="{D2FB422D-DA71-4C75-B39D-BBBB61519939}" destId="{26EACA6C-C197-4009-BBE3-4A1DFD41E22C}" srcOrd="0" destOrd="0" presId="urn:microsoft.com/office/officeart/2005/8/layout/list1"/>
    <dgm:cxn modelId="{633889B3-78C2-4796-8DC3-532B76F9AD6E}" type="presParOf" srcId="{D2FB422D-DA71-4C75-B39D-BBBB61519939}" destId="{1759E23E-0D8F-4718-84FC-50E60743E54F}" srcOrd="1" destOrd="0" presId="urn:microsoft.com/office/officeart/2005/8/layout/list1"/>
    <dgm:cxn modelId="{D84EB4D0-6DF2-4EC6-8446-FBF8FE14656A}" type="presParOf" srcId="{23A38828-7EF6-4C2B-BE38-42E77AC7F313}" destId="{812A2EC7-71E3-445D-88AC-CE6B9AC34BAA}" srcOrd="13" destOrd="0" presId="urn:microsoft.com/office/officeart/2005/8/layout/list1"/>
    <dgm:cxn modelId="{2E842170-CBAD-41B7-8A01-6CC9269A06B2}" type="presParOf" srcId="{23A38828-7EF6-4C2B-BE38-42E77AC7F313}" destId="{2D4C431A-F047-4E8B-94EA-B6AAFF149FE9}" srcOrd="14" destOrd="0" presId="urn:microsoft.com/office/officeart/2005/8/layout/list1"/>
    <dgm:cxn modelId="{838A9447-1BF7-4581-9600-7F854F062A48}" type="presParOf" srcId="{23A38828-7EF6-4C2B-BE38-42E77AC7F313}" destId="{E4A1D558-A3F7-4896-93AE-7C6BE53BC9DA}" srcOrd="15" destOrd="0" presId="urn:microsoft.com/office/officeart/2005/8/layout/list1"/>
    <dgm:cxn modelId="{5C954082-6F6B-41F9-AFDC-4961AF969C87}" type="presParOf" srcId="{23A38828-7EF6-4C2B-BE38-42E77AC7F313}" destId="{9A10D1A9-7D3C-42E1-AFEB-CCDC8B5E0C7D}" srcOrd="16" destOrd="0" presId="urn:microsoft.com/office/officeart/2005/8/layout/list1"/>
    <dgm:cxn modelId="{9D85A4E4-3188-4020-8AA0-3A058C6C0FBA}" type="presParOf" srcId="{9A10D1A9-7D3C-42E1-AFEB-CCDC8B5E0C7D}" destId="{6AF0258A-26AF-4CB6-A265-ED1FFD3639C1}" srcOrd="0" destOrd="0" presId="urn:microsoft.com/office/officeart/2005/8/layout/list1"/>
    <dgm:cxn modelId="{14682752-09A8-4B86-A4E9-CFE152D666BD}" type="presParOf" srcId="{9A10D1A9-7D3C-42E1-AFEB-CCDC8B5E0C7D}" destId="{FA93ABF4-95FA-4263-9035-9F1B25118116}" srcOrd="1" destOrd="0" presId="urn:microsoft.com/office/officeart/2005/8/layout/list1"/>
    <dgm:cxn modelId="{65F69659-C53D-43C4-A4F6-BADF61F132CD}" type="presParOf" srcId="{23A38828-7EF6-4C2B-BE38-42E77AC7F313}" destId="{17D8622A-7408-4E60-B531-91CC9BF11869}" srcOrd="17" destOrd="0" presId="urn:microsoft.com/office/officeart/2005/8/layout/list1"/>
    <dgm:cxn modelId="{2C437BF9-52EF-4809-ABE8-055C86C5EF3D}" type="presParOf" srcId="{23A38828-7EF6-4C2B-BE38-42E77AC7F313}" destId="{FC8BEFA6-8BF3-4C19-AEDD-9A1D555FB353}" srcOrd="18" destOrd="0" presId="urn:microsoft.com/office/officeart/2005/8/layout/list1"/>
    <dgm:cxn modelId="{B918EEDC-6E15-4325-B868-12F9F23F5CB8}" type="presParOf" srcId="{23A38828-7EF6-4C2B-BE38-42E77AC7F313}" destId="{EFEBCA77-11F7-4A1F-859E-7070F7605CF7}" srcOrd="19" destOrd="0" presId="urn:microsoft.com/office/officeart/2005/8/layout/list1"/>
    <dgm:cxn modelId="{6AF1D72B-5C49-4A48-8268-17464A4ECD1B}" type="presParOf" srcId="{23A38828-7EF6-4C2B-BE38-42E77AC7F313}" destId="{4BAE5BC1-16B6-407E-98EA-A80687D1EB79}" srcOrd="20" destOrd="0" presId="urn:microsoft.com/office/officeart/2005/8/layout/list1"/>
    <dgm:cxn modelId="{7B8396E0-6170-46DE-B598-659EAE6A1B90}" type="presParOf" srcId="{4BAE5BC1-16B6-407E-98EA-A80687D1EB79}" destId="{D2A671EF-4037-4126-B764-392BF1B051A8}" srcOrd="0" destOrd="0" presId="urn:microsoft.com/office/officeart/2005/8/layout/list1"/>
    <dgm:cxn modelId="{2A72DBEB-0C71-4BCC-8ACF-248CB51338E9}" type="presParOf" srcId="{4BAE5BC1-16B6-407E-98EA-A80687D1EB79}" destId="{F07E7E60-D368-42CF-AD82-1D9B79D677E6}" srcOrd="1" destOrd="0" presId="urn:microsoft.com/office/officeart/2005/8/layout/list1"/>
    <dgm:cxn modelId="{9BE5629A-429A-4658-B10A-386D9E6AEE89}" type="presParOf" srcId="{23A38828-7EF6-4C2B-BE38-42E77AC7F313}" destId="{0220ED3A-8B29-4BB4-B125-FC517243CF19}" srcOrd="21" destOrd="0" presId="urn:microsoft.com/office/officeart/2005/8/layout/list1"/>
    <dgm:cxn modelId="{ADC2394D-59B6-42A0-920E-044D9CC0FDCD}" type="presParOf" srcId="{23A38828-7EF6-4C2B-BE38-42E77AC7F313}" destId="{E9B2375E-8BD5-4055-989B-6794D46C681B}" srcOrd="22" destOrd="0" presId="urn:microsoft.com/office/officeart/2005/8/layout/list1"/>
    <dgm:cxn modelId="{483E9FA5-B6A9-40B1-8C80-1DFD02C77BCE}" type="presParOf" srcId="{23A38828-7EF6-4C2B-BE38-42E77AC7F313}" destId="{FAADCC8D-C3CB-4A12-BAF8-0672FABB917A}" srcOrd="23" destOrd="0" presId="urn:microsoft.com/office/officeart/2005/8/layout/list1"/>
    <dgm:cxn modelId="{ACFAD94B-5F06-4ED4-9706-142C5B51A110}" type="presParOf" srcId="{23A38828-7EF6-4C2B-BE38-42E77AC7F313}" destId="{7B4C16B9-3EA4-44BB-B2E4-7B5F4DA4799E}" srcOrd="24" destOrd="0" presId="urn:microsoft.com/office/officeart/2005/8/layout/list1"/>
    <dgm:cxn modelId="{2C8F9FDB-FA9F-4ED5-A7E1-9A4CFBCD0A60}" type="presParOf" srcId="{7B4C16B9-3EA4-44BB-B2E4-7B5F4DA4799E}" destId="{52906F5F-1AA6-40F0-88C1-441F9918CC73}" srcOrd="0" destOrd="0" presId="urn:microsoft.com/office/officeart/2005/8/layout/list1"/>
    <dgm:cxn modelId="{29992859-6B42-40DC-B358-3DD294032960}" type="presParOf" srcId="{7B4C16B9-3EA4-44BB-B2E4-7B5F4DA4799E}" destId="{E5716DD8-45EB-4BA6-8876-2EB38655B970}" srcOrd="1" destOrd="0" presId="urn:microsoft.com/office/officeart/2005/8/layout/list1"/>
    <dgm:cxn modelId="{8536FFA7-B323-4C01-8874-2CECE46B2D67}" type="presParOf" srcId="{23A38828-7EF6-4C2B-BE38-42E77AC7F313}" destId="{34849B3A-62C9-419B-9C87-2D880D4B421B}" srcOrd="25" destOrd="0" presId="urn:microsoft.com/office/officeart/2005/8/layout/list1"/>
    <dgm:cxn modelId="{1BB4F5E5-9A08-4AEA-8EE7-00584E9CD80B}" type="presParOf" srcId="{23A38828-7EF6-4C2B-BE38-42E77AC7F313}" destId="{524C44DF-1832-4B56-BC31-CCE0361FBBE1}" srcOrd="26" destOrd="0" presId="urn:microsoft.com/office/officeart/2005/8/layout/list1"/>
    <dgm:cxn modelId="{537F456B-8E8B-4869-A272-5B273CC6A9F9}" type="presParOf" srcId="{23A38828-7EF6-4C2B-BE38-42E77AC7F313}" destId="{403A211C-CA69-4A30-BC4A-03A8B3F67504}" srcOrd="27" destOrd="0" presId="urn:microsoft.com/office/officeart/2005/8/layout/list1"/>
    <dgm:cxn modelId="{F293E6B9-1DAB-4955-9911-C2FF6597134D}" type="presParOf" srcId="{23A38828-7EF6-4C2B-BE38-42E77AC7F313}" destId="{897CAD4A-C90F-4C61-9C33-0C29C96F6A27}" srcOrd="28" destOrd="0" presId="urn:microsoft.com/office/officeart/2005/8/layout/list1"/>
    <dgm:cxn modelId="{45D8ECF2-12C7-4547-A0AB-C212765F8985}" type="presParOf" srcId="{897CAD4A-C90F-4C61-9C33-0C29C96F6A27}" destId="{DAFDD4B3-087D-4A3D-B49F-A9EBCFC2A5B2}" srcOrd="0" destOrd="0" presId="urn:microsoft.com/office/officeart/2005/8/layout/list1"/>
    <dgm:cxn modelId="{87B78DC5-D6BE-440A-8FE9-7279AD24065C}" type="presParOf" srcId="{897CAD4A-C90F-4C61-9C33-0C29C96F6A27}" destId="{C1E74D38-31E0-4EA6-BF30-CBB8BBF9A5DF}" srcOrd="1" destOrd="0" presId="urn:microsoft.com/office/officeart/2005/8/layout/list1"/>
    <dgm:cxn modelId="{2DA00937-3EAD-4FDF-B80D-9359AA06614F}" type="presParOf" srcId="{23A38828-7EF6-4C2B-BE38-42E77AC7F313}" destId="{88DA5E86-9A54-46F6-8F27-4D992EAB6904}" srcOrd="29" destOrd="0" presId="urn:microsoft.com/office/officeart/2005/8/layout/list1"/>
    <dgm:cxn modelId="{5D6F3FE9-EDAE-4968-9338-40DD8B2789ED}" type="presParOf" srcId="{23A38828-7EF6-4C2B-BE38-42E77AC7F313}" destId="{A165810F-EB1B-4811-9605-CFFA5F6F80D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50ABF-DB2F-4EB3-BB85-8301ED1CCEF1}">
      <dsp:nvSpPr>
        <dsp:cNvPr id="0" name=""/>
        <dsp:cNvSpPr/>
      </dsp:nvSpPr>
      <dsp:spPr>
        <a:xfrm>
          <a:off x="1596501" y="1099139"/>
          <a:ext cx="5261155" cy="5261155"/>
        </a:xfrm>
        <a:prstGeom prst="blockArc">
          <a:avLst>
            <a:gd name="adj1" fmla="val 12679439"/>
            <a:gd name="adj2" fmla="val 16775969"/>
            <a:gd name="adj3" fmla="val 463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9E8074-2FC0-406B-990A-D9B4282041DE}">
      <dsp:nvSpPr>
        <dsp:cNvPr id="0" name=""/>
        <dsp:cNvSpPr/>
      </dsp:nvSpPr>
      <dsp:spPr>
        <a:xfrm>
          <a:off x="1868873" y="480638"/>
          <a:ext cx="5261155" cy="5261155"/>
        </a:xfrm>
        <a:prstGeom prst="blockArc">
          <a:avLst>
            <a:gd name="adj1" fmla="val 7819649"/>
            <a:gd name="adj2" fmla="val 11772663"/>
            <a:gd name="adj3" fmla="val 463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24494-CE6D-42B0-9038-3E439D4B5BCA}">
      <dsp:nvSpPr>
        <dsp:cNvPr id="0" name=""/>
        <dsp:cNvSpPr/>
      </dsp:nvSpPr>
      <dsp:spPr>
        <a:xfrm>
          <a:off x="2174199" y="787682"/>
          <a:ext cx="5261155" cy="5261155"/>
        </a:xfrm>
        <a:prstGeom prst="blockArc">
          <a:avLst>
            <a:gd name="adj1" fmla="val 2467212"/>
            <a:gd name="adj2" fmla="val 8399646"/>
            <a:gd name="adj3" fmla="val 463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837633-353F-4938-8F79-F50919D1C59D}">
      <dsp:nvSpPr>
        <dsp:cNvPr id="0" name=""/>
        <dsp:cNvSpPr/>
      </dsp:nvSpPr>
      <dsp:spPr>
        <a:xfrm>
          <a:off x="2390178" y="568317"/>
          <a:ext cx="5261155" cy="5261155"/>
        </a:xfrm>
        <a:prstGeom prst="blockArc">
          <a:avLst>
            <a:gd name="adj1" fmla="val 20442733"/>
            <a:gd name="adj2" fmla="val 2879311"/>
            <a:gd name="adj3" fmla="val 463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38617-113A-45EC-8F77-FF9F13B143DA}">
      <dsp:nvSpPr>
        <dsp:cNvPr id="0" name=""/>
        <dsp:cNvSpPr/>
      </dsp:nvSpPr>
      <dsp:spPr>
        <a:xfrm>
          <a:off x="2625689" y="1063923"/>
          <a:ext cx="5261155" cy="5261155"/>
        </a:xfrm>
        <a:prstGeom prst="blockArc">
          <a:avLst>
            <a:gd name="adj1" fmla="val 15388863"/>
            <a:gd name="adj2" fmla="val 19707224"/>
            <a:gd name="adj3" fmla="val 463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83519E-C95E-42FB-9352-DEE57FCA172E}">
      <dsp:nvSpPr>
        <dsp:cNvPr id="0" name=""/>
        <dsp:cNvSpPr/>
      </dsp:nvSpPr>
      <dsp:spPr>
        <a:xfrm>
          <a:off x="3499939" y="2364591"/>
          <a:ext cx="2510862" cy="2079351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Принципы </a:t>
          </a:r>
        </a:p>
      </dsp:txBody>
      <dsp:txXfrm>
        <a:off x="3867646" y="2669105"/>
        <a:ext cx="1775448" cy="1470323"/>
      </dsp:txXfrm>
    </dsp:sp>
    <dsp:sp modelId="{073EEA33-C3AA-455D-8EC7-97E9DBFFEF06}">
      <dsp:nvSpPr>
        <dsp:cNvPr id="0" name=""/>
        <dsp:cNvSpPr/>
      </dsp:nvSpPr>
      <dsp:spPr>
        <a:xfrm>
          <a:off x="3386880" y="-77742"/>
          <a:ext cx="2537405" cy="2547705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Наглядности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8474" y="295361"/>
        <a:ext cx="1794217" cy="1801499"/>
      </dsp:txXfrm>
    </dsp:sp>
    <dsp:sp modelId="{93D1BD06-1267-421D-89B7-EE706356E866}">
      <dsp:nvSpPr>
        <dsp:cNvPr id="0" name=""/>
        <dsp:cNvSpPr/>
      </dsp:nvSpPr>
      <dsp:spPr>
        <a:xfrm>
          <a:off x="6122757" y="1026778"/>
          <a:ext cx="2646714" cy="2646697"/>
        </a:xfrm>
        <a:prstGeom prst="ellips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Поэтапности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последовательности</a:t>
          </a:r>
        </a:p>
      </dsp:txBody>
      <dsp:txXfrm>
        <a:off x="6510359" y="1414378"/>
        <a:ext cx="1871510" cy="1871497"/>
      </dsp:txXfrm>
    </dsp:sp>
    <dsp:sp modelId="{A0CF0BEB-C77F-4EC1-BD96-B81BCB53A519}">
      <dsp:nvSpPr>
        <dsp:cNvPr id="0" name=""/>
        <dsp:cNvSpPr/>
      </dsp:nvSpPr>
      <dsp:spPr>
        <a:xfrm>
          <a:off x="5310588" y="3771045"/>
          <a:ext cx="2859877" cy="26741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Принцип индивидуально-личностной ориентации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9407" y="4162667"/>
        <a:ext cx="2022239" cy="1890916"/>
      </dsp:txXfrm>
    </dsp:sp>
    <dsp:sp modelId="{16658962-67E7-4563-89B0-021F5EC58121}">
      <dsp:nvSpPr>
        <dsp:cNvPr id="0" name=""/>
        <dsp:cNvSpPr/>
      </dsp:nvSpPr>
      <dsp:spPr>
        <a:xfrm>
          <a:off x="1399449" y="3762924"/>
          <a:ext cx="2874159" cy="26144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Учета возрастных,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психологических и индивидуальных особенностей ребенка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0360" y="4145805"/>
        <a:ext cx="2032337" cy="1848711"/>
      </dsp:txXfrm>
    </dsp:sp>
    <dsp:sp modelId="{3BF31DAF-9C1A-4CB1-8E25-B7CA93594162}">
      <dsp:nvSpPr>
        <dsp:cNvPr id="0" name=""/>
        <dsp:cNvSpPr/>
      </dsp:nvSpPr>
      <dsp:spPr>
        <a:xfrm>
          <a:off x="644320" y="1078225"/>
          <a:ext cx="2775421" cy="2631246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Единства диагностики, коррекции и профилактики</a:t>
          </a:r>
        </a:p>
      </dsp:txBody>
      <dsp:txXfrm>
        <a:off x="1050771" y="1463562"/>
        <a:ext cx="1962519" cy="1860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10995-0BDA-42AD-AD9E-1DBD87D02844}">
      <dsp:nvSpPr>
        <dsp:cNvPr id="0" name=""/>
        <dsp:cNvSpPr/>
      </dsp:nvSpPr>
      <dsp:spPr>
        <a:xfrm rot="10800000">
          <a:off x="-1" y="305"/>
          <a:ext cx="8913315" cy="90249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797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Развивать предметно-действенное, наглядно-образное,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словесно-логическое мышление</a:t>
          </a:r>
        </a:p>
      </dsp:txBody>
      <dsp:txXfrm rot="10800000">
        <a:off x="225622" y="305"/>
        <a:ext cx="8687692" cy="902494"/>
      </dsp:txXfrm>
    </dsp:sp>
    <dsp:sp modelId="{30388BDF-B17C-454C-93B1-0DBBB03B82D6}">
      <dsp:nvSpPr>
        <dsp:cNvPr id="0" name=""/>
        <dsp:cNvSpPr/>
      </dsp:nvSpPr>
      <dsp:spPr>
        <a:xfrm>
          <a:off x="0" y="0"/>
          <a:ext cx="779782" cy="90249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10C6AD-8C4E-4632-ADD5-893F1E74987C}">
      <dsp:nvSpPr>
        <dsp:cNvPr id="0" name=""/>
        <dsp:cNvSpPr/>
      </dsp:nvSpPr>
      <dsp:spPr>
        <a:xfrm rot="10800000">
          <a:off x="-1" y="1172201"/>
          <a:ext cx="8913315" cy="120104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797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мыслительные операции: анализ и синтез, сравнение, обобщение, классификация </a:t>
          </a:r>
        </a:p>
      </dsp:txBody>
      <dsp:txXfrm rot="10800000">
        <a:off x="300261" y="1172201"/>
        <a:ext cx="8613053" cy="1201048"/>
      </dsp:txXfrm>
    </dsp:sp>
    <dsp:sp modelId="{752F5F9D-A167-462A-9B8D-E43ABC7DDF6F}">
      <dsp:nvSpPr>
        <dsp:cNvPr id="0" name=""/>
        <dsp:cNvSpPr/>
      </dsp:nvSpPr>
      <dsp:spPr>
        <a:xfrm>
          <a:off x="0" y="1331685"/>
          <a:ext cx="694776" cy="902494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0ABA69-C5FA-4C3B-A781-77860B161841}">
      <dsp:nvSpPr>
        <dsp:cNvPr id="0" name=""/>
        <dsp:cNvSpPr/>
      </dsp:nvSpPr>
      <dsp:spPr>
        <a:xfrm rot="10800000">
          <a:off x="-1" y="2642651"/>
          <a:ext cx="8913315" cy="107219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7975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Способствовать развитию зрительного и слухового восприятия, пространственных представлений, памяти, внимания, речи</a:t>
          </a:r>
        </a:p>
      </dsp:txBody>
      <dsp:txXfrm rot="10800000">
        <a:off x="268049" y="2642651"/>
        <a:ext cx="8645265" cy="1072199"/>
      </dsp:txXfrm>
    </dsp:sp>
    <dsp:sp modelId="{92998755-EA7D-45DE-B8E2-FD48AA2B7972}">
      <dsp:nvSpPr>
        <dsp:cNvPr id="0" name=""/>
        <dsp:cNvSpPr/>
      </dsp:nvSpPr>
      <dsp:spPr>
        <a:xfrm>
          <a:off x="0" y="2776897"/>
          <a:ext cx="718755" cy="90249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881688-F035-4359-A591-0A058F28822B}">
      <dsp:nvSpPr>
        <dsp:cNvPr id="0" name=""/>
        <dsp:cNvSpPr/>
      </dsp:nvSpPr>
      <dsp:spPr>
        <a:xfrm rot="10800000">
          <a:off x="-1" y="3984557"/>
          <a:ext cx="8913315" cy="90249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797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Воспитывать самостоятельность, инициативность,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настойчивость в достижении цели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5622" y="3984557"/>
        <a:ext cx="8687692" cy="902494"/>
      </dsp:txXfrm>
    </dsp:sp>
    <dsp:sp modelId="{8EC83B83-B3C4-4064-8E36-79ECCCDD95A6}">
      <dsp:nvSpPr>
        <dsp:cNvPr id="0" name=""/>
        <dsp:cNvSpPr/>
      </dsp:nvSpPr>
      <dsp:spPr>
        <a:xfrm>
          <a:off x="185770" y="3984557"/>
          <a:ext cx="670788" cy="90249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2C8A5-B9B0-4248-9206-E5F894951841}">
      <dsp:nvSpPr>
        <dsp:cNvPr id="0" name=""/>
        <dsp:cNvSpPr/>
      </dsp:nvSpPr>
      <dsp:spPr>
        <a:xfrm>
          <a:off x="0" y="35783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B5640-9FD5-4514-A286-FB433FD33E5E}">
      <dsp:nvSpPr>
        <dsp:cNvPr id="0" name=""/>
        <dsp:cNvSpPr/>
      </dsp:nvSpPr>
      <dsp:spPr>
        <a:xfrm>
          <a:off x="423782" y="12167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1. </a:t>
          </a:r>
          <a:r>
            <a:rPr lang="ru-RU" sz="1400" b="1" kern="1200" dirty="0">
              <a:effectLst/>
            </a:rPr>
            <a:t>Знакомство с палочками и блоками.</a:t>
          </a:r>
        </a:p>
      </dsp:txBody>
      <dsp:txXfrm>
        <a:off x="446839" y="144728"/>
        <a:ext cx="5886844" cy="426206"/>
      </dsp:txXfrm>
    </dsp:sp>
    <dsp:sp modelId="{C88530B0-1410-4D9B-92BF-A7F3FDEB2AD7}">
      <dsp:nvSpPr>
        <dsp:cNvPr id="0" name=""/>
        <dsp:cNvSpPr/>
      </dsp:nvSpPr>
      <dsp:spPr>
        <a:xfrm>
          <a:off x="0" y="108359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197D2-E78E-446C-8A07-3F6920DCFB01}">
      <dsp:nvSpPr>
        <dsp:cNvPr id="0" name=""/>
        <dsp:cNvSpPr/>
      </dsp:nvSpPr>
      <dsp:spPr>
        <a:xfrm>
          <a:off x="423782" y="84743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2. </a:t>
          </a:r>
          <a:r>
            <a:rPr lang="ru-RU" sz="1400" b="1" kern="1200" dirty="0">
              <a:effectLst/>
            </a:rPr>
            <a:t>Знакомство с цветом, формой, размером блоков.</a:t>
          </a:r>
        </a:p>
      </dsp:txBody>
      <dsp:txXfrm>
        <a:off x="446839" y="870488"/>
        <a:ext cx="5886844" cy="426206"/>
      </dsp:txXfrm>
    </dsp:sp>
    <dsp:sp modelId="{866454B1-035A-49A2-A207-F4427D40EC03}">
      <dsp:nvSpPr>
        <dsp:cNvPr id="0" name=""/>
        <dsp:cNvSpPr/>
      </dsp:nvSpPr>
      <dsp:spPr>
        <a:xfrm>
          <a:off x="0" y="180935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BC6F8-2658-4E39-9DD8-EFC82A0CFBD4}">
      <dsp:nvSpPr>
        <dsp:cNvPr id="0" name=""/>
        <dsp:cNvSpPr/>
      </dsp:nvSpPr>
      <dsp:spPr>
        <a:xfrm>
          <a:off x="423782" y="157319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effectLst/>
            </a:rPr>
            <a:t>3. </a:t>
          </a:r>
          <a:r>
            <a:rPr lang="ru-RU" sz="1400" b="1" kern="1200" dirty="0">
              <a:effectLst/>
            </a:rPr>
            <a:t>Ввод понятия числа, соотнесение его с цветом.</a:t>
          </a:r>
          <a:r>
            <a:rPr lang="ru-RU" sz="1200" b="1" kern="1200" dirty="0">
              <a:effectLst/>
            </a:rPr>
            <a:t>  </a:t>
          </a:r>
        </a:p>
      </dsp:txBody>
      <dsp:txXfrm>
        <a:off x="446839" y="1596248"/>
        <a:ext cx="5886844" cy="426206"/>
      </dsp:txXfrm>
    </dsp:sp>
    <dsp:sp modelId="{2D4C431A-F047-4E8B-94EA-B6AAFF149FE9}">
      <dsp:nvSpPr>
        <dsp:cNvPr id="0" name=""/>
        <dsp:cNvSpPr/>
      </dsp:nvSpPr>
      <dsp:spPr>
        <a:xfrm>
          <a:off x="0" y="253511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9E23E-0D8F-4718-84FC-50E60743E54F}">
      <dsp:nvSpPr>
        <dsp:cNvPr id="0" name=""/>
        <dsp:cNvSpPr/>
      </dsp:nvSpPr>
      <dsp:spPr>
        <a:xfrm>
          <a:off x="423782" y="229895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4. </a:t>
          </a:r>
          <a:r>
            <a:rPr lang="ru-RU" sz="1400" b="1" kern="1200" dirty="0"/>
            <a:t>Классификация блоков по признакам.</a:t>
          </a:r>
        </a:p>
      </dsp:txBody>
      <dsp:txXfrm>
        <a:off x="446839" y="2322008"/>
        <a:ext cx="5886844" cy="426206"/>
      </dsp:txXfrm>
    </dsp:sp>
    <dsp:sp modelId="{FC8BEFA6-8BF3-4C19-AEDD-9A1D555FB353}">
      <dsp:nvSpPr>
        <dsp:cNvPr id="0" name=""/>
        <dsp:cNvSpPr/>
      </dsp:nvSpPr>
      <dsp:spPr>
        <a:xfrm>
          <a:off x="0" y="326087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3ABF4-95FA-4263-9035-9F1B25118116}">
      <dsp:nvSpPr>
        <dsp:cNvPr id="0" name=""/>
        <dsp:cNvSpPr/>
      </dsp:nvSpPr>
      <dsp:spPr>
        <a:xfrm>
          <a:off x="423782" y="302471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5. </a:t>
          </a:r>
          <a:r>
            <a:rPr lang="ru-RU" sz="1400" b="1" kern="1200" dirty="0"/>
            <a:t>Знакомство с составом числа.</a:t>
          </a:r>
        </a:p>
      </dsp:txBody>
      <dsp:txXfrm>
        <a:off x="446839" y="3047768"/>
        <a:ext cx="5886844" cy="426206"/>
      </dsp:txXfrm>
    </dsp:sp>
    <dsp:sp modelId="{E9B2375E-8BD5-4055-989B-6794D46C681B}">
      <dsp:nvSpPr>
        <dsp:cNvPr id="0" name=""/>
        <dsp:cNvSpPr/>
      </dsp:nvSpPr>
      <dsp:spPr>
        <a:xfrm>
          <a:off x="0" y="398663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E7E60-D368-42CF-AD82-1D9B79D677E6}">
      <dsp:nvSpPr>
        <dsp:cNvPr id="0" name=""/>
        <dsp:cNvSpPr/>
      </dsp:nvSpPr>
      <dsp:spPr>
        <a:xfrm>
          <a:off x="423782" y="375047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6. </a:t>
          </a:r>
          <a:r>
            <a:rPr lang="ru-RU" sz="1400" b="1" kern="1200" dirty="0"/>
            <a:t>Кодирование и декодирование информации.</a:t>
          </a:r>
        </a:p>
      </dsp:txBody>
      <dsp:txXfrm>
        <a:off x="446839" y="3773528"/>
        <a:ext cx="5886844" cy="426206"/>
      </dsp:txXfrm>
    </dsp:sp>
    <dsp:sp modelId="{524C44DF-1832-4B56-BC31-CCE0361FBBE1}">
      <dsp:nvSpPr>
        <dsp:cNvPr id="0" name=""/>
        <dsp:cNvSpPr/>
      </dsp:nvSpPr>
      <dsp:spPr>
        <a:xfrm>
          <a:off x="0" y="471239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16DD8-45EB-4BA6-8876-2EB38655B970}">
      <dsp:nvSpPr>
        <dsp:cNvPr id="0" name=""/>
        <dsp:cNvSpPr/>
      </dsp:nvSpPr>
      <dsp:spPr>
        <a:xfrm>
          <a:off x="423782" y="447623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7. </a:t>
          </a:r>
          <a:r>
            <a:rPr lang="ru-RU" sz="1400" b="1" kern="1200" dirty="0"/>
            <a:t>Конструирование и моделирование  по  схеме.</a:t>
          </a:r>
        </a:p>
      </dsp:txBody>
      <dsp:txXfrm>
        <a:off x="446839" y="4499288"/>
        <a:ext cx="5886844" cy="426206"/>
      </dsp:txXfrm>
    </dsp:sp>
    <dsp:sp modelId="{A165810F-EB1B-4811-9605-CFFA5F6F80D3}">
      <dsp:nvSpPr>
        <dsp:cNvPr id="0" name=""/>
        <dsp:cNvSpPr/>
      </dsp:nvSpPr>
      <dsp:spPr>
        <a:xfrm>
          <a:off x="0" y="5438151"/>
          <a:ext cx="8475655" cy="40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74D38-31E0-4EA6-BF30-CBB8BBF9A5DF}">
      <dsp:nvSpPr>
        <dsp:cNvPr id="0" name=""/>
        <dsp:cNvSpPr/>
      </dsp:nvSpPr>
      <dsp:spPr>
        <a:xfrm>
          <a:off x="423782" y="5201991"/>
          <a:ext cx="5932958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252" tIns="0" rIns="22425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8</a:t>
          </a:r>
          <a:r>
            <a:rPr lang="ru-RU" sz="1400" b="1" kern="1200" dirty="0"/>
            <a:t>. Решение логических задач.</a:t>
          </a:r>
        </a:p>
      </dsp:txBody>
      <dsp:txXfrm>
        <a:off x="446839" y="5225048"/>
        <a:ext cx="588684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3839-B072-496E-B999-563C9B1EB1D3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7F3E-0A05-41DD-BA78-1500AFA6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1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5FEE89E-4D63-4789-9D6E-1F2B492F9EB9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8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9CE7613-70DD-4FF0-90D2-72D4280DB90E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8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0889F6-9D6F-4A0F-A5C5-9B8A8E0784F6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3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8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0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1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5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8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4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3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8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8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5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6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7708-A5D1-4406-A7E4-89EB243ED3FB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D31F2-A4CD-4217-8079-1982C82DE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8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6503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блоков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палочек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  элементарных математических представлений у детей дошкольного возраста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33875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endParaRPr lang="ru-RU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МБДОУ </a:t>
            </a:r>
            <a:r>
              <a:rPr lang="ru-RU" sz="2400" dirty="0">
                <a:latin typeface="Times New Roman" pitchFamily="18" charset="0"/>
              </a:rPr>
              <a:t>«Детский сад №12 </a:t>
            </a:r>
            <a:r>
              <a:rPr lang="ru-RU" sz="2400" dirty="0" smtClean="0">
                <a:latin typeface="Times New Roman" pitchFamily="18" charset="0"/>
              </a:rPr>
              <a:t>компенсирующего </a:t>
            </a:r>
            <a:r>
              <a:rPr lang="ru-RU" sz="2400" dirty="0">
                <a:latin typeface="Times New Roman" pitchFamily="18" charset="0"/>
              </a:rPr>
              <a:t>вида»</a:t>
            </a:r>
            <a:endParaRPr lang="en-US" sz="2400" dirty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latin typeface="Times New Roman" pitchFamily="18" charset="0"/>
              </a:rPr>
              <a:t>учитель-дефектолог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Савельева Виктория Викторовна</a:t>
            </a:r>
            <a:endParaRPr lang="ru-RU" sz="2400" dirty="0">
              <a:latin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8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7401" r="4326" b="8000"/>
          <a:stretch/>
        </p:blipFill>
        <p:spPr>
          <a:xfrm>
            <a:off x="395536" y="2564904"/>
            <a:ext cx="8352928" cy="37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материалом?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Выкладывание сюжетных картин.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Освоение количественного и порядкового счёта.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числовых выражений и задач.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42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1,5 до 7 лет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/>
          <a:stretch/>
        </p:blipFill>
        <p:spPr>
          <a:xfrm>
            <a:off x="457200" y="1384981"/>
            <a:ext cx="3341617" cy="3932702"/>
          </a:xfrm>
          <a:prstGeom prst="rect">
            <a:avLst/>
          </a:prstGeom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5066"/>
          <a:stretch/>
        </p:blipFill>
        <p:spPr>
          <a:xfrm>
            <a:off x="3923928" y="1844824"/>
            <a:ext cx="3391593" cy="4104457"/>
          </a:xfrm>
        </p:spPr>
      </p:pic>
    </p:spTree>
    <p:extLst>
      <p:ext uri="{BB962C8B-B14F-4D97-AF65-F5344CB8AC3E}">
        <p14:creationId xmlns:p14="http://schemas.microsoft.com/office/powerpoint/2010/main" val="4189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60" y="692696"/>
            <a:ext cx="6028337" cy="4525963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t="13360" r="38068" b="37319"/>
          <a:stretch/>
        </p:blipFill>
        <p:spPr>
          <a:xfrm>
            <a:off x="323528" y="301514"/>
            <a:ext cx="3240360" cy="2232248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6952" r="38187" b="40549"/>
          <a:stretch/>
        </p:blipFill>
        <p:spPr>
          <a:xfrm>
            <a:off x="179512" y="2313323"/>
            <a:ext cx="3528392" cy="25202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6299" r="62201" b="41391"/>
          <a:stretch/>
        </p:blipFill>
        <p:spPr>
          <a:xfrm>
            <a:off x="3810135" y="3429346"/>
            <a:ext cx="2700300" cy="358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6194896"/>
              </p:ext>
            </p:extLst>
          </p:nvPr>
        </p:nvGraphicFramePr>
        <p:xfrm>
          <a:off x="-2461" y="20321"/>
          <a:ext cx="9145232" cy="639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467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30688" y="1248185"/>
          <a:ext cx="8913312" cy="488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" y="1"/>
            <a:ext cx="8601076" cy="1107996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«Цветные  числа»  и  блоки </a:t>
            </a:r>
            <a:r>
              <a:rPr lang="ru-RU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Дьенеша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позволяют  решать  следующие  задачи:</a:t>
            </a:r>
          </a:p>
        </p:txBody>
      </p:sp>
    </p:spTree>
    <p:extLst>
      <p:ext uri="{BB962C8B-B14F-4D97-AF65-F5344CB8AC3E}">
        <p14:creationId xmlns:p14="http://schemas.microsoft.com/office/powerpoint/2010/main" val="3194437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63546" y="649355"/>
          <a:ext cx="8475655" cy="596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6767" y="1"/>
            <a:ext cx="5512904" cy="1025921"/>
          </a:xfrm>
          <a:prstGeom prst="rect">
            <a:avLst/>
          </a:prstGeom>
          <a:noFill/>
        </p:spPr>
        <p:txBody>
          <a:bodyPr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900" b="1" spc="6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работы:</a:t>
            </a:r>
          </a:p>
        </p:txBody>
      </p:sp>
    </p:spTree>
    <p:extLst>
      <p:ext uri="{BB962C8B-B14F-4D97-AF65-F5344CB8AC3E}">
        <p14:creationId xmlns:p14="http://schemas.microsoft.com/office/powerpoint/2010/main" val="2891260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-1921987"/>
            <a:ext cx="7056784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6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6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6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с блоками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docs.google.com/drawings/image?id=sjfVyG-Tgt7QSeG8308HLrw&amp;rev=1&amp;h=110&amp;w=150&amp;ac=1"/>
          <p:cNvSpPr>
            <a:spLocks noChangeAspect="1" noChangeArrowheads="1"/>
          </p:cNvSpPr>
          <p:nvPr/>
        </p:nvSpPr>
        <p:spPr bwMode="auto">
          <a:xfrm>
            <a:off x="9779000" y="-350838"/>
            <a:ext cx="1428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Helvetica Neue"/>
              </a:rPr>
              <a:t>Все игры и игровые упражнения можно разделить на 4 группы 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постепенным усложнением:</a:t>
            </a: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развития умений выявлять и абстрагировать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свойства;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умений сравнивать предметы по их свойствам;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развития действий классификации и обобщения;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развития способности к логическим действиям и операциям.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 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45624" r="5230" b="7852"/>
          <a:stretch/>
        </p:blipFill>
        <p:spPr>
          <a:xfrm>
            <a:off x="683568" y="3769006"/>
            <a:ext cx="8280920" cy="2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27574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материалом?</a:t>
            </a:r>
            <a:endParaRPr lang="ru-RU" sz="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познавательных способностей целесообразно начинать со знакомства с формой, затем цветом.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все фигуры (блоки), как эта» по цвету (по размеру,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орме).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не такую фигуру, как эта»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цвету (по размеру, форме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 «Продолжи ряд», «Цепочка» и т.д.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3059832" y="4322995"/>
            <a:ext cx="3553230" cy="231421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2" t="28895" r="17793"/>
          <a:stretch/>
        </p:blipFill>
        <p:spPr bwMode="auto">
          <a:xfrm>
            <a:off x="5724128" y="2236184"/>
            <a:ext cx="3323534" cy="238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5"/>
          <a:stretch/>
        </p:blipFill>
        <p:spPr>
          <a:xfrm>
            <a:off x="478892" y="2780928"/>
            <a:ext cx="2260489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материалом?</a:t>
            </a:r>
          </a:p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карточек, на которых условно изображены свойства блоков.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 «Какой фигуры не хватает?», «Что изменилось?», «Третий лишний» и др.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-подвижные (предметные ориентиры,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бозначения домиков, дорожек, лабиринтов);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-настольно-печатные («Рассели жильцов», «Улитка», «Найди место фигуре»);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-сюжетно-ролевые («Магазин»-деньги обозначаются блоками, «Почта»- адрес на доме обозначается карточками, «Поезд»-билеты, места обозначаются карточками.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3" t="74034" r="8652" b="-31100"/>
          <a:stretch/>
        </p:blipFill>
        <p:spPr>
          <a:xfrm>
            <a:off x="627814" y="3127557"/>
            <a:ext cx="3284552" cy="387922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43" t="8184"/>
          <a:stretch/>
        </p:blipFill>
        <p:spPr bwMode="auto">
          <a:xfrm>
            <a:off x="3923928" y="2952530"/>
            <a:ext cx="5037925" cy="3421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9051" r="12988"/>
          <a:stretch/>
        </p:blipFill>
        <p:spPr>
          <a:xfrm>
            <a:off x="683568" y="4624384"/>
            <a:ext cx="2664296" cy="22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5964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Чему можно научить ребенка?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Составлять цветные цифры и буквы, при этом сопоставляя символы с понятиями;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расположены предметы в пространстве (впереди и сзади, справа и слева, между, средний, снизу и сверху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математическим понятиям (число, цифра, фигура, больше и меньше, поровну и т.п.); базовым математическим навыкам: сложению и вычитанию;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 числа на составляющие; понимать, что такое количество, как соотносятся числа и цифры;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предыдущее и следующее числа для текущего в пределах первого десятка.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6632"/>
            <a:ext cx="4301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altLang="ru-RU" b="1" dirty="0" smtClean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палочками </a:t>
            </a:r>
            <a:r>
              <a:rPr lang="ru-RU" altLang="ru-RU" b="1" dirty="0" err="1" smtClean="0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2155"/>
            <a:ext cx="2362297" cy="3145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49" y="3412165"/>
            <a:ext cx="2574925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56" y="3508057"/>
            <a:ext cx="2430909" cy="32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материалом?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-Выкладывание по образцу простейших изображений: домик, цветочек и др.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Сравнение палочек по длине, высоте, количеству.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Выкладывание квадратов, прямоугольников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 «Продолжи ряд»,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такую же»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6881" r="5255" b="9451"/>
          <a:stretch/>
        </p:blipFill>
        <p:spPr>
          <a:xfrm>
            <a:off x="448477" y="3717032"/>
            <a:ext cx="3837317" cy="14325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6075"/>
          <a:stretch/>
        </p:blipFill>
        <p:spPr>
          <a:xfrm>
            <a:off x="4449753" y="2996952"/>
            <a:ext cx="4156527" cy="373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479</Words>
  <Application>Microsoft Office PowerPoint</Application>
  <PresentationFormat>Экран (4:3)</PresentationFormat>
  <Paragraphs>88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</vt:lpstr>
      <vt:lpstr>Times New Roman</vt:lpstr>
      <vt:lpstr>Тема Office</vt:lpstr>
      <vt:lpstr>Использование блоков Дьенеша и палочек Кюизенера для развития  элементарных математических представлений у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Методическое обеспечение от 1,5 до 7 лет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рима</cp:lastModifiedBy>
  <cp:revision>39</cp:revision>
  <dcterms:created xsi:type="dcterms:W3CDTF">2017-11-02T12:44:24Z</dcterms:created>
  <dcterms:modified xsi:type="dcterms:W3CDTF">2022-01-31T14:11:00Z</dcterms:modified>
</cp:coreProperties>
</file>