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4" r:id="rId7"/>
    <p:sldId id="263" r:id="rId8"/>
    <p:sldId id="262" r:id="rId9"/>
    <p:sldId id="259" r:id="rId10"/>
    <p:sldId id="260" r:id="rId11"/>
    <p:sldId id="261" r:id="rId12"/>
    <p:sldId id="270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84D7-FA1C-4877-838A-E998D03923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7D0C-2A8F-4AC9-A756-4FDBA44310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EP\Desktop\Презентация Нейропсихологические игры - копия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0152" y="5022437"/>
            <a:ext cx="251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</a:t>
            </a:r>
          </a:p>
          <a:p>
            <a:r>
              <a:rPr lang="ru-RU" b="1" dirty="0"/>
              <a:t>у</a:t>
            </a:r>
            <a:r>
              <a:rPr lang="ru-RU" b="1" dirty="0" smtClean="0"/>
              <a:t>читель-дефектолог</a:t>
            </a:r>
          </a:p>
          <a:p>
            <a:r>
              <a:rPr lang="ru-RU" b="1" dirty="0" smtClean="0"/>
              <a:t>Савельева В.В.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EP\Desktop\Презентация Нейропсихологические игры - копия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EP\Desktop\Презентация Нейропсихологические игры - копия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EP\Desktop\Презентация Нейропсихологические игры - копия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EP\Desktop\Презентация Нейропсихологические игры - копия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EP\Desktop\Презентация Нейропсихологические игры - копия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P\Desktop\Презентация Нейропсихологические игры - копия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P\Desktop\Презентация Нейропсихологические игры - копия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EP\Desktop\Презентация Нейропсихологические игры - копия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P\Desktop\Презентация Нейропсихологические игры - копия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P\Desktop\Презентация Нейропсихологические игры - копия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P\Desktop\Презентация Нейропсихологические игры - копия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P\Desktop\Презентация Нейропсихологические игры - копия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EP\Desktop\Презентация Нейропсихологические игры - копия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EP</dc:creator>
  <cp:lastModifiedBy>рима</cp:lastModifiedBy>
  <cp:revision>3</cp:revision>
  <dcterms:created xsi:type="dcterms:W3CDTF">2022-01-11T11:02:49Z</dcterms:created>
  <dcterms:modified xsi:type="dcterms:W3CDTF">2022-01-12T10:39:35Z</dcterms:modified>
</cp:coreProperties>
</file>