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5D15513-F8D0-43EE-85AB-E0898DCABEE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B413B3-18A4-4D81-9414-21615E9F3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776864" cy="1320552"/>
          </a:xfrm>
        </p:spPr>
        <p:txBody>
          <a:bodyPr>
            <a:normAutofit fontScale="92500"/>
          </a:bodyPr>
          <a:lstStyle/>
          <a:p>
            <a:pPr lvl="0">
              <a:buClrTx/>
              <a:buSzTx/>
              <a:defRPr/>
            </a:pPr>
            <a:r>
              <a:rPr lang="ru-RU" b="0" cap="none" spc="0" dirty="0" smtClean="0">
                <a:solidFill>
                  <a:schemeClr val="tx1"/>
                </a:solidFill>
              </a:rPr>
              <a:t>МБДОУ   « Детский сад №12 компенсирующего вида </a:t>
            </a:r>
            <a:r>
              <a:rPr lang="ru-RU" sz="2000" b="0" cap="none" spc="0" dirty="0" smtClean="0">
                <a:solidFill>
                  <a:schemeClr val="tx1"/>
                </a:solidFill>
              </a:rPr>
              <a:t>» </a:t>
            </a:r>
            <a:endParaRPr lang="ru-RU" b="0" cap="none" spc="0" dirty="0" smtClean="0">
              <a:solidFill>
                <a:schemeClr val="tx1"/>
              </a:solidFill>
            </a:endParaRPr>
          </a:p>
          <a:p>
            <a:pPr lvl="0">
              <a:buClrTx/>
              <a:buSzTx/>
              <a:defRPr/>
            </a:pPr>
            <a:r>
              <a:rPr lang="ru-RU" b="0" cap="none" spc="0" dirty="0" smtClean="0">
                <a:solidFill>
                  <a:schemeClr val="tx1"/>
                </a:solidFill>
              </a:rPr>
              <a:t>г.Гатчина</a:t>
            </a:r>
          </a:p>
          <a:p>
            <a:pPr lvl="0" algn="l">
              <a:buClrTx/>
              <a:buSzTx/>
              <a:defRPr/>
            </a:pPr>
            <a:r>
              <a:rPr lang="ru-RU" b="0" cap="none" spc="0" dirty="0" smtClean="0">
                <a:solidFill>
                  <a:schemeClr val="tx1"/>
                </a:solidFill>
              </a:rPr>
              <a:t>Презентацию подготовила учитель-дефектолог: </a:t>
            </a:r>
            <a:r>
              <a:rPr lang="ru-RU" b="0" cap="none" spc="0" dirty="0" smtClean="0">
                <a:solidFill>
                  <a:schemeClr val="tx1"/>
                </a:solidFill>
              </a:rPr>
              <a:t>Савельева Виктория Викторовна</a:t>
            </a:r>
            <a:endParaRPr lang="ru-RU" b="0" cap="none" spc="0" dirty="0" smtClean="0">
              <a:solidFill>
                <a:schemeClr val="tx1"/>
              </a:solidFill>
            </a:endParaRPr>
          </a:p>
          <a:p>
            <a:pPr lvl="0">
              <a:buClrTx/>
              <a:buSzTx/>
              <a:defRPr/>
            </a:pPr>
            <a:r>
              <a:rPr lang="ru-RU" b="0" cap="none" spc="0" dirty="0" smtClean="0">
                <a:solidFill>
                  <a:schemeClr val="tx1"/>
                </a:solidFill>
              </a:rPr>
              <a:t>2022г.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Консультация на тему: «Развитие познавательных способностей у детей старшего дошкольного возраста посредством инновационных игровых технологий»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Picture 4" descr="https://i.ytimg.com/vi/KTj-n13FVL4/maxresdefault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4752528" cy="3561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17213"/>
            <a:ext cx="7164288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Информационно-коммуникационные технологии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Мир, в котором развивается современный ребенок, коренным образом отличается от мира,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(компьютер, интерактивная доска, планшет и др.).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USER\Desktop\ФОТО Сказка\20210118_1007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2204864"/>
            <a:ext cx="348038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USER\Desktop\ФОТО Сказка\IMG-20210205-WA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204864"/>
            <a:ext cx="3613076" cy="330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91509"/>
            <a:ext cx="9144000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Личностно — ориентированная технология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Личностно-ориентированные технологии ставят в центр всей системы дошкольного образования личность ребенка, обеспечение комфортных условий в семье и дошкольном учреждении, бесконфликтных и безопасных условий ее развития, реализация имеющихся природных потенциалов.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Личностно-ориентированная технология реализуется в развивающей среде, отвечающей требованиям содержания новых образовательных программ.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личностно-ориентированных технологий самостоятельными направлениями выделяются: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Гуманно-личностные технологии, отличающиеся своей гуманистической сущностью психолого-терапевтической направленностью на оказание помощи ребенку с ослабленным здоровьем, в период адаптации к условиям дошкольного учреждения.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сотрудничества реализует принцип демократизации дошкольного образования, равенство в отношениях педагога с ребенком, партнерство в системе взаимоотношений «Взрослый — ребенок». Педагог и дети создают условия развивающей среды, изготавливают пособия, игрушки, подарки к праздникам. Совместно определяют разнообразную творческую деятельность (игры, труд, концерты, праздники, развлечения).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Работа\20181214_143105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3356992"/>
            <a:ext cx="2662808" cy="288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USER\Desktop\Работа\20210412_110820.jpg"/>
          <p:cNvPicPr>
            <a:picLocks noChangeAspect="1" noChangeArrowheads="1"/>
          </p:cNvPicPr>
          <p:nvPr/>
        </p:nvPicPr>
        <p:blipFill>
          <a:blip r:embed="rId3" cstate="print"/>
          <a:srcRect t="29117"/>
          <a:stretch>
            <a:fillRect/>
          </a:stretch>
        </p:blipFill>
        <p:spPr bwMode="auto">
          <a:xfrm>
            <a:off x="899592" y="3573016"/>
            <a:ext cx="375979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-31739"/>
            <a:ext cx="7164288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Игровая технология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Строится как целостное образование, охватывающее определенную часть учебного процесса и объединенное общим содержанием, сюжетом, персонажем.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нее включаются последовательно: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игры и упражнения, формирующие умение выделять основные, характерные признаки предметов, сравнивать, сопоставлять их;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группы игр на обобщение предметов по определенным признакам;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группы игр, в процессе которых у дошкольников развивается умение отличать реальные явления от нереальных;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группы игр, воспитывающих умение владеть собой, быстроту реакции на слово, фонематический слух, смекалку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Работа\20201116_0947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996952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C:\Users\USER\Desktop\ФОТО Сказка\20210129_1008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3429000"/>
            <a:ext cx="2520280" cy="300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Работа\20200226_0931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068960"/>
            <a:ext cx="249517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USER\Desktop\ФОТО Сказка\20201126_1050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3501008"/>
            <a:ext cx="180603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58958"/>
            <a:ext cx="723629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игровых технологий из отдельных игр и элементов — забота каждого воспитателя.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Новые педагогические технологии гарантируют достижения дошкольника и в дальнейшем гарантируют их успешное обучение в школе.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996952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733256"/>
            <a:ext cx="543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использовались из личного архива.</a:t>
            </a:r>
            <a:endParaRPr lang="ru-RU" dirty="0"/>
          </a:p>
        </p:txBody>
      </p:sp>
      <p:pic>
        <p:nvPicPr>
          <p:cNvPr id="10" name="Picture 4" descr="https://i.ytimg.com/vi/KTj-n13FVL4/maxresdefault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742" y="1772816"/>
            <a:ext cx="292825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rused.ru/moucdt/wp-content/uploads/sites/133/2020/11/d8ef0f2fbb38a47e2b6b5d2aaa24314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517903"/>
            <a:ext cx="8064896" cy="1631216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современном этапе развития России происходят изменения в образовательных процессах: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708920"/>
            <a:ext cx="2952328" cy="3024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2708920"/>
            <a:ext cx="2952328" cy="3024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924944"/>
            <a:ext cx="2069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образования усложняется, акцентируя внимание педагогов дошкольного образования на развитие творческих и интеллектуальных способностей детей, коррекции эмоционально-волевой и двигательной сфер;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2996952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смену традиционным методам приходят активные методы обучения и воспитания, направленные на активизацию познавательного развития ребенка. 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195736" y="191683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372200" y="191683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9847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соответствии с Федеральными государственными стандартами к структуре общеобразовательной программы дошкольного воспитания образовательная область «Познавательное развитие» предполагает: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76872"/>
            <a:ext cx="2232248" cy="352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884368" y="5661248"/>
            <a:ext cx="360040" cy="116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276872"/>
            <a:ext cx="2376264" cy="352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204864"/>
            <a:ext cx="2376264" cy="36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814317"/>
            <a:ext cx="22322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  познавательных интересов, любознательности и познавательной мотивации, интереса к учебной деятельности и желания учиться;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07904" y="2276872"/>
            <a:ext cx="172819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познавательных действий, развитие воображения, внимания, памяти, наблюдательности, умения анализировать, устанавливать причинно-следственные связи, формулировать выводы;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372200" y="2636912"/>
            <a:ext cx="18722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первичных представлений об окружающем мире,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элементарных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представлений.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620688"/>
            <a:ext cx="7776864" cy="25922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1216496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сновные закономерности развития познавательных способностей дошкольника и выяснили, что познавательные (когнитивные) способности включают в себя: сенсорные, интеллектуальные и творческие.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utoShape 3" descr="https://educator.by/upload/392/course/10393/aa0ab0f7a28d07e5c6b49f05c8aa88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https://ds05.infourok.ru/uploads/ex/0c0d/0002a41c-2dcfe90f/hello_html_m7c9a73d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http://worldluxrealty.com/sites/default/files/user_images/1508210645_The%20development%20of%20the%20child%20in%201%20yea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348880"/>
            <a:ext cx="6743634" cy="422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476672"/>
            <a:ext cx="7992888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Сенсорные способности тесно связаны с восприятием ребенка предметов и их качеств, они составляют основу умственного развития.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Восприятие - первая ступень познания мира; на основе его образов строятся память, мышление и воображение.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Интеллектуальные способности обеспечивают легкое и продуктивное овладение знаниями, сущностью предметов и явлений окружающего мира.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Творческие способности связаны с воображением и позволяют ребенку найти оригинальные способы средства решения задач, придумать сказку или историю, создать замысел игры (сюжет) и замысел рисования, лепки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st4.depositphotos.com/2419757/21832/v/950/depositphotos_218329000-stock-illustration-playful-children-with-toys-vector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24944"/>
            <a:ext cx="6821257" cy="450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ds05.infourok.ru/uploads/ex/0c0d/0002a41c-2dcfe90f/hello_html_m7c9a73d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260648"/>
            <a:ext cx="7236296" cy="1754326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 способности обеспечивают ребенку познание предметов и явлений окружающего мира, и они тесно связаны с познавательными процессами.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последнее десятилетие для развития дошкольного образования характерны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инновационные процессы.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2780928"/>
            <a:ext cx="7632848" cy="2800767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появления инноваций в дошкольном образовании: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научные исследования;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среда — потребность дошкольных образовательных учреждений в новых педагогических системах;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творческая вариативность педагогов;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заинтересованность родителей в достижении положительной динамики в развитии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Таким образом, основная задача педагогов дошкольного учреждения – выбрать методы и формы организации работы с детьми, инновационные педагогические технологии, которые оптимально соответствуют поставленной цели развития личности.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692696"/>
            <a:ext cx="6912768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числу современных образовательных технологий можно отнести: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технологии проектной деятельности;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исследовательской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информационно-коммуникационные технологии;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личностно-ориентированные технологии;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дошкольника и воспитателя;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игровая технология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78768"/>
            <a:ext cx="752432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 проектной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 Развитие и обогащение социально-личностного опыта посредством включения детей в сферу межличностного взаимодействия.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исследовательской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исследовательской деятельности в детском саду — сформировать у дошкольников основные ключевые компетенции, способность к исследовательскому типу мышления.  При организации работы над творческим проектом воспитанникам предлагается проблемная задача, которую можно решить, что-то исследуя или проводя эксперименты.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USER\Desktop\Работа\20180222_0949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4132564"/>
            <a:ext cx="3059832" cy="217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USER\Desktop\Работа\20190410_1023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780928"/>
            <a:ext cx="30817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USER\Desktop\Работа\20211126_113316.jpg"/>
          <p:cNvPicPr>
            <a:picLocks noChangeAspect="1" noChangeArrowheads="1"/>
          </p:cNvPicPr>
          <p:nvPr/>
        </p:nvPicPr>
        <p:blipFill>
          <a:blip r:embed="rId4" cstate="print"/>
          <a:srcRect l="24699" t="26301" r="10238"/>
          <a:stretch>
            <a:fillRect/>
          </a:stretch>
        </p:blipFill>
        <p:spPr bwMode="auto">
          <a:xfrm rot="5400000">
            <a:off x="3052685" y="3364139"/>
            <a:ext cx="296662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ФОТО Сказка\20201120_092339.jpg"/>
          <p:cNvPicPr>
            <a:picLocks noChangeAspect="1" noChangeArrowheads="1"/>
          </p:cNvPicPr>
          <p:nvPr/>
        </p:nvPicPr>
        <p:blipFill>
          <a:blip r:embed="rId2" cstate="print"/>
          <a:srcRect l="13785" t="51118"/>
          <a:stretch>
            <a:fillRect/>
          </a:stretch>
        </p:blipFill>
        <p:spPr bwMode="auto">
          <a:xfrm>
            <a:off x="4211960" y="2996952"/>
            <a:ext cx="4355976" cy="329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404664"/>
            <a:ext cx="6300192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педагогические технологии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педагогические технологии включают все аспекты воздействия педагога на здоровье ребенка на разных уровнях — информационном, психологическом, биоэнергетическом.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технологий является обеспечение ребенку возможности сохранения здоровья, формирование у него необходимых знаний, умений, навыков по здоровому образу жизни.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современных условиях развитие человека невозможно без построения системы формирования его здоровья.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</TotalTime>
  <Words>630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Консультация на тему: «Развитие познавательных способностей у детей старшего дошкольного возраста посредством инновационных игровых технологий»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на тему: «Развитие познавательных способностей у детей старшего дошкольного возраста посредством инновационных игровых технологий»</dc:title>
  <dc:creator>USER</dc:creator>
  <cp:lastModifiedBy>рима</cp:lastModifiedBy>
  <cp:revision>9</cp:revision>
  <dcterms:created xsi:type="dcterms:W3CDTF">2022-01-13T16:52:40Z</dcterms:created>
  <dcterms:modified xsi:type="dcterms:W3CDTF">2022-01-31T14:01:36Z</dcterms:modified>
</cp:coreProperties>
</file>