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4" r:id="rId2"/>
    <p:sldId id="289" r:id="rId3"/>
    <p:sldId id="276" r:id="rId4"/>
    <p:sldId id="288" r:id="rId5"/>
    <p:sldId id="275" r:id="rId6"/>
    <p:sldId id="281" r:id="rId7"/>
    <p:sldId id="280" r:id="rId8"/>
    <p:sldId id="285" r:id="rId9"/>
    <p:sldId id="279" r:id="rId10"/>
    <p:sldId id="282" r:id="rId11"/>
    <p:sldId id="284" r:id="rId12"/>
    <p:sldId id="278" r:id="rId13"/>
    <p:sldId id="291" r:id="rId14"/>
    <p:sldId id="287" r:id="rId15"/>
    <p:sldId id="283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 Савельева" initials="ВС" lastIdx="3" clrIdx="0">
    <p:extLst>
      <p:ext uri="{19B8F6BF-5375-455C-9EA6-DF929625EA0E}">
        <p15:presenceInfo xmlns:p15="http://schemas.microsoft.com/office/powerpoint/2012/main" userId="9eab0fad1b770d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C9BB-F98E-4B8A-9EBA-09CA6A73403D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725" y="12940"/>
            <a:ext cx="9359656" cy="68450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81222" y="5753821"/>
            <a:ext cx="583845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“</a:t>
            </a: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Помощь</a:t>
            </a: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птицам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”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4512" y="517837"/>
            <a:ext cx="548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Дидактическая игра-презентация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51F36-F067-4D0C-9028-7F592553D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" b="4292"/>
          <a:stretch/>
        </p:blipFill>
        <p:spPr>
          <a:xfrm>
            <a:off x="1467351" y="714"/>
            <a:ext cx="9257298" cy="6857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8A6FD6E-FE0C-4454-9926-B9279F6A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052983" cy="6789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75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img5.jpg"/>
          <p:cNvPicPr>
            <a:picLocks noChangeAspect="1" noChangeArrowheads="1"/>
          </p:cNvPicPr>
          <p:nvPr/>
        </p:nvPicPr>
        <p:blipFill rotWithShape="1">
          <a:blip r:embed="rId2"/>
          <a:srcRect t="3615" r="1" b="21395"/>
          <a:stretch/>
        </p:blipFill>
        <p:spPr bwMode="auto">
          <a:xfrm>
            <a:off x="497677" y="0"/>
            <a:ext cx="111966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имующие птицы. Задания для развития связной речи детей 4-5 лет - online  presentation">
            <a:extLst>
              <a:ext uri="{FF2B5EF4-FFF2-40B4-BE49-F238E27FC236}">
                <a16:creationId xmlns:a16="http://schemas.microsoft.com/office/drawing/2014/main" id="{56C21E74-1EE8-4A3A-A492-DE0DA5B54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5255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имующие птицы - online presentation">
            <a:extLst>
              <a:ext uri="{FF2B5EF4-FFF2-40B4-BE49-F238E27FC236}">
                <a16:creationId xmlns:a16="http://schemas.microsoft.com/office/drawing/2014/main" id="{66E665D0-0D4C-4704-88DF-6FEF30DB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017" y="68263"/>
            <a:ext cx="8961966" cy="6721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6014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птица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70960811-C189-45AC-A72A-31A35D389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3662" r="8644" b="6814"/>
          <a:stretch/>
        </p:blipFill>
        <p:spPr>
          <a:xfrm>
            <a:off x="1296238" y="0"/>
            <a:ext cx="9586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3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img11 (1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15017" y="68263"/>
            <a:ext cx="8961966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я: &quot;Зимующие птицы&quot;, 1-5 классы, Биология. Скачать бесплатно">
            <a:extLst>
              <a:ext uri="{FF2B5EF4-FFF2-40B4-BE49-F238E27FC236}">
                <a16:creationId xmlns:a16="http://schemas.microsoft.com/office/drawing/2014/main" id="{9BB4EA54-C2FF-4342-8D3F-503E4564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19" y="0"/>
            <a:ext cx="8961966" cy="6721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6987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326382" y="0"/>
            <a:ext cx="98657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гадки про птиц с ответами в картинках и рисунках.">
            <a:extLst>
              <a:ext uri="{FF2B5EF4-FFF2-40B4-BE49-F238E27FC236}">
                <a16:creationId xmlns:a16="http://schemas.microsoft.com/office/drawing/2014/main" id="{6A0B70AD-E19D-4D6B-AC2A-5AA43891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873" y="68263"/>
            <a:ext cx="8961966" cy="67214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603068-0966-4BF5-B4B4-DFF6067FACC3}"/>
              </a:ext>
            </a:extLst>
          </p:cNvPr>
          <p:cNvSpPr/>
          <p:nvPr/>
        </p:nvSpPr>
        <p:spPr>
          <a:xfrm>
            <a:off x="3199640" y="68262"/>
            <a:ext cx="7315199" cy="570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6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060" y="0"/>
            <a:ext cx="9106616" cy="68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92784" y="337351"/>
            <a:ext cx="641527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/>
                </a:solidFill>
              </a:rPr>
              <a:t>Найди зимующих птиц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32AF40-A797-490A-B745-2C29AA8D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b="8477"/>
          <a:stretch/>
        </p:blipFill>
        <p:spPr>
          <a:xfrm>
            <a:off x="1162975" y="0"/>
            <a:ext cx="944584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84A6C1-A8DA-4A09-ACF1-C558DA95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904" y="68263"/>
            <a:ext cx="8932192" cy="6721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211457-529A-4AA9-B2EE-EFD1E9C9A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1824" r="6210" b="7021"/>
          <a:stretch/>
        </p:blipFill>
        <p:spPr>
          <a:xfrm>
            <a:off x="3427824" y="0"/>
            <a:ext cx="8764176" cy="6791417"/>
          </a:xfrm>
          <a:prstGeom prst="rect">
            <a:avLst/>
          </a:prstGeom>
          <a:noFill/>
        </p:spPr>
      </p:pic>
      <p:pic>
        <p:nvPicPr>
          <p:cNvPr id="7" name="Picture 4" descr="Интерактивная викторина &quot;Зимующие Птицы&quot;">
            <a:extLst>
              <a:ext uri="{FF2B5EF4-FFF2-40B4-BE49-F238E27FC236}">
                <a16:creationId xmlns:a16="http://schemas.microsoft.com/office/drawing/2014/main" id="{06DDFEDF-B453-4A52-93F4-D0F09114E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48791"/>
          <a:stretch/>
        </p:blipFill>
        <p:spPr bwMode="auto">
          <a:xfrm>
            <a:off x="0" y="0"/>
            <a:ext cx="3577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1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02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15017" y="68263"/>
            <a:ext cx="8961966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Савельева</dc:creator>
  <cp:lastModifiedBy>Виктория Савельева</cp:lastModifiedBy>
  <cp:revision>3</cp:revision>
  <dcterms:created xsi:type="dcterms:W3CDTF">2021-01-24T08:38:46Z</dcterms:created>
  <dcterms:modified xsi:type="dcterms:W3CDTF">2021-01-24T09:04:14Z</dcterms:modified>
</cp:coreProperties>
</file>